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57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74" r:id="rId29"/>
    <p:sldId id="259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1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76" d="100"/>
          <a:sy n="76" d="100"/>
        </p:scale>
        <p:origin x="7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6BBC22-ECE4-46F6-92C1-BD9C41DD84B0}" type="doc">
      <dgm:prSet loTypeId="urn:microsoft.com/office/officeart/2005/8/layout/cycle6" loCatId="cycle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13256AE1-3928-43B8-A5E1-2B33E9217207}">
      <dgm:prSet phldrT="[Text]"/>
      <dgm:spPr/>
      <dgm:t>
        <a:bodyPr/>
        <a:lstStyle/>
        <a:p>
          <a:r>
            <a:rPr lang="en-US" dirty="0"/>
            <a:t>Base Layout</a:t>
          </a:r>
          <a:endParaRPr lang="en-IN" dirty="0"/>
        </a:p>
      </dgm:t>
    </dgm:pt>
    <dgm:pt modelId="{F29CEC91-01B2-4AA7-885A-99EB6F40514A}" type="parTrans" cxnId="{51875641-F04D-478E-9DAE-CD1F9BCA71BE}">
      <dgm:prSet/>
      <dgm:spPr/>
      <dgm:t>
        <a:bodyPr/>
        <a:lstStyle/>
        <a:p>
          <a:endParaRPr lang="en-IN"/>
        </a:p>
      </dgm:t>
    </dgm:pt>
    <dgm:pt modelId="{51A873CC-1918-4E44-B345-21247EEBE9DA}" type="sibTrans" cxnId="{51875641-F04D-478E-9DAE-CD1F9BCA71BE}">
      <dgm:prSet/>
      <dgm:spPr/>
      <dgm:t>
        <a:bodyPr/>
        <a:lstStyle/>
        <a:p>
          <a:endParaRPr lang="en-IN"/>
        </a:p>
      </dgm:t>
    </dgm:pt>
    <dgm:pt modelId="{40583DEB-C754-4A53-9E2F-8251570755B9}">
      <dgm:prSet phldrT="[Text]"/>
      <dgm:spPr/>
      <dgm:t>
        <a:bodyPr/>
        <a:lstStyle/>
        <a:p>
          <a:r>
            <a:rPr lang="en-US" dirty="0"/>
            <a:t>Responsive</a:t>
          </a:r>
          <a:endParaRPr lang="en-IN" dirty="0"/>
        </a:p>
      </dgm:t>
    </dgm:pt>
    <dgm:pt modelId="{263E3B98-F064-4210-B47A-BF16D99E38AD}" type="parTrans" cxnId="{4833EAFB-8709-4771-ACCB-16BC086E8EFD}">
      <dgm:prSet/>
      <dgm:spPr/>
      <dgm:t>
        <a:bodyPr/>
        <a:lstStyle/>
        <a:p>
          <a:endParaRPr lang="en-IN"/>
        </a:p>
      </dgm:t>
    </dgm:pt>
    <dgm:pt modelId="{02806326-2C76-44E3-BDF2-930759B41B20}" type="sibTrans" cxnId="{4833EAFB-8709-4771-ACCB-16BC086E8EFD}">
      <dgm:prSet/>
      <dgm:spPr/>
      <dgm:t>
        <a:bodyPr/>
        <a:lstStyle/>
        <a:p>
          <a:endParaRPr lang="en-IN"/>
        </a:p>
      </dgm:t>
    </dgm:pt>
    <dgm:pt modelId="{92898ABF-0896-4473-A26C-9DD310C43692}">
      <dgm:prSet phldrT="[Text]"/>
      <dgm:spPr/>
      <dgm:t>
        <a:bodyPr/>
        <a:lstStyle/>
        <a:p>
          <a:r>
            <a:rPr lang="en-US" dirty="0"/>
            <a:t>Dark Mode</a:t>
          </a:r>
          <a:endParaRPr lang="en-IN" dirty="0"/>
        </a:p>
      </dgm:t>
    </dgm:pt>
    <dgm:pt modelId="{03A4D271-CF1B-4A2E-B99E-434689D861AA}" type="parTrans" cxnId="{E7E6B1AA-47FB-4A8B-9832-1A49724E6F33}">
      <dgm:prSet/>
      <dgm:spPr/>
      <dgm:t>
        <a:bodyPr/>
        <a:lstStyle/>
        <a:p>
          <a:endParaRPr lang="en-IN"/>
        </a:p>
      </dgm:t>
    </dgm:pt>
    <dgm:pt modelId="{D023845F-8F7A-4D68-B469-20522E4E5E59}" type="sibTrans" cxnId="{E7E6B1AA-47FB-4A8B-9832-1A49724E6F33}">
      <dgm:prSet/>
      <dgm:spPr/>
      <dgm:t>
        <a:bodyPr/>
        <a:lstStyle/>
        <a:p>
          <a:endParaRPr lang="en-IN"/>
        </a:p>
      </dgm:t>
    </dgm:pt>
    <dgm:pt modelId="{C804C22A-4414-4B4C-BF3C-B4E2686269BB}">
      <dgm:prSet phldrT="[Text]"/>
      <dgm:spPr/>
      <dgm:t>
        <a:bodyPr/>
        <a:lstStyle/>
        <a:p>
          <a:r>
            <a:rPr lang="en-US" dirty="0"/>
            <a:t>Animations</a:t>
          </a:r>
          <a:endParaRPr lang="en-IN" dirty="0"/>
        </a:p>
      </dgm:t>
    </dgm:pt>
    <dgm:pt modelId="{0197667C-BFA6-4949-84DE-444D7CBA28E9}" type="parTrans" cxnId="{6E32B4DD-EE3A-4DA1-A1E2-998ECEEC4B0B}">
      <dgm:prSet/>
      <dgm:spPr/>
      <dgm:t>
        <a:bodyPr/>
        <a:lstStyle/>
        <a:p>
          <a:endParaRPr lang="en-IN"/>
        </a:p>
      </dgm:t>
    </dgm:pt>
    <dgm:pt modelId="{997A8300-C802-4123-B45F-07FF4B9A0C08}" type="sibTrans" cxnId="{6E32B4DD-EE3A-4DA1-A1E2-998ECEEC4B0B}">
      <dgm:prSet/>
      <dgm:spPr/>
      <dgm:t>
        <a:bodyPr/>
        <a:lstStyle/>
        <a:p>
          <a:endParaRPr lang="en-IN"/>
        </a:p>
      </dgm:t>
    </dgm:pt>
    <dgm:pt modelId="{3B9B98CD-6637-4617-8652-75B11EE936B0}">
      <dgm:prSet phldrT="[Text]"/>
      <dgm:spPr/>
      <dgm:t>
        <a:bodyPr/>
        <a:lstStyle/>
        <a:p>
          <a:r>
            <a:rPr lang="en-US" dirty="0"/>
            <a:t>Contact Form</a:t>
          </a:r>
          <a:endParaRPr lang="en-IN" dirty="0"/>
        </a:p>
      </dgm:t>
    </dgm:pt>
    <dgm:pt modelId="{DBC9062C-1FED-48F0-B2DF-A750398FCF25}" type="parTrans" cxnId="{4C2BB428-46FC-4B96-AAD7-EDB5E9AC27A1}">
      <dgm:prSet/>
      <dgm:spPr/>
      <dgm:t>
        <a:bodyPr/>
        <a:lstStyle/>
        <a:p>
          <a:endParaRPr lang="en-IN"/>
        </a:p>
      </dgm:t>
    </dgm:pt>
    <dgm:pt modelId="{5B595B11-B6E9-4126-945C-774503499B44}" type="sibTrans" cxnId="{4C2BB428-46FC-4B96-AAD7-EDB5E9AC27A1}">
      <dgm:prSet/>
      <dgm:spPr/>
      <dgm:t>
        <a:bodyPr/>
        <a:lstStyle/>
        <a:p>
          <a:endParaRPr lang="en-IN"/>
        </a:p>
      </dgm:t>
    </dgm:pt>
    <dgm:pt modelId="{92AB80E2-FF4F-4D39-9228-F32729D7D4B5}" type="pres">
      <dgm:prSet presAssocID="{396BBC22-ECE4-46F6-92C1-BD9C41DD84B0}" presName="cycle" presStyleCnt="0">
        <dgm:presLayoutVars>
          <dgm:dir/>
          <dgm:resizeHandles val="exact"/>
        </dgm:presLayoutVars>
      </dgm:prSet>
      <dgm:spPr/>
    </dgm:pt>
    <dgm:pt modelId="{8B4309DE-CC17-411B-BE26-238767DDEA11}" type="pres">
      <dgm:prSet presAssocID="{13256AE1-3928-43B8-A5E1-2B33E9217207}" presName="node" presStyleLbl="node1" presStyleIdx="0" presStyleCnt="5">
        <dgm:presLayoutVars>
          <dgm:bulletEnabled val="1"/>
        </dgm:presLayoutVars>
      </dgm:prSet>
      <dgm:spPr/>
    </dgm:pt>
    <dgm:pt modelId="{D5E89521-40FF-4C31-AA9A-3122C3912747}" type="pres">
      <dgm:prSet presAssocID="{13256AE1-3928-43B8-A5E1-2B33E9217207}" presName="spNode" presStyleCnt="0"/>
      <dgm:spPr/>
    </dgm:pt>
    <dgm:pt modelId="{75D024CD-1AED-4CC3-A9FE-0E0CDF3CAACA}" type="pres">
      <dgm:prSet presAssocID="{51A873CC-1918-4E44-B345-21247EEBE9DA}" presName="sibTrans" presStyleLbl="sibTrans1D1" presStyleIdx="0" presStyleCnt="5"/>
      <dgm:spPr/>
    </dgm:pt>
    <dgm:pt modelId="{2D956907-3922-46A9-9F67-52D5DAFBA54F}" type="pres">
      <dgm:prSet presAssocID="{40583DEB-C754-4A53-9E2F-8251570755B9}" presName="node" presStyleLbl="node1" presStyleIdx="1" presStyleCnt="5">
        <dgm:presLayoutVars>
          <dgm:bulletEnabled val="1"/>
        </dgm:presLayoutVars>
      </dgm:prSet>
      <dgm:spPr/>
    </dgm:pt>
    <dgm:pt modelId="{09076E8F-EBFC-409D-B43F-599E6D17A502}" type="pres">
      <dgm:prSet presAssocID="{40583DEB-C754-4A53-9E2F-8251570755B9}" presName="spNode" presStyleCnt="0"/>
      <dgm:spPr/>
    </dgm:pt>
    <dgm:pt modelId="{5BD6D963-2DAB-48C5-8BA1-43D2F69C0E6C}" type="pres">
      <dgm:prSet presAssocID="{02806326-2C76-44E3-BDF2-930759B41B20}" presName="sibTrans" presStyleLbl="sibTrans1D1" presStyleIdx="1" presStyleCnt="5"/>
      <dgm:spPr/>
    </dgm:pt>
    <dgm:pt modelId="{00CADAB3-DDAE-4462-A064-5DB5FB53F850}" type="pres">
      <dgm:prSet presAssocID="{92898ABF-0896-4473-A26C-9DD310C43692}" presName="node" presStyleLbl="node1" presStyleIdx="2" presStyleCnt="5">
        <dgm:presLayoutVars>
          <dgm:bulletEnabled val="1"/>
        </dgm:presLayoutVars>
      </dgm:prSet>
      <dgm:spPr/>
    </dgm:pt>
    <dgm:pt modelId="{9928FC4F-9614-4898-84A3-E7AFDD9A0938}" type="pres">
      <dgm:prSet presAssocID="{92898ABF-0896-4473-A26C-9DD310C43692}" presName="spNode" presStyleCnt="0"/>
      <dgm:spPr/>
    </dgm:pt>
    <dgm:pt modelId="{8CBCAD12-2C8B-459A-BFD2-A6BD9C8F8328}" type="pres">
      <dgm:prSet presAssocID="{D023845F-8F7A-4D68-B469-20522E4E5E59}" presName="sibTrans" presStyleLbl="sibTrans1D1" presStyleIdx="2" presStyleCnt="5"/>
      <dgm:spPr/>
    </dgm:pt>
    <dgm:pt modelId="{53809ABA-4FCA-4376-970A-BACF0F373D10}" type="pres">
      <dgm:prSet presAssocID="{C804C22A-4414-4B4C-BF3C-B4E2686269BB}" presName="node" presStyleLbl="node1" presStyleIdx="3" presStyleCnt="5">
        <dgm:presLayoutVars>
          <dgm:bulletEnabled val="1"/>
        </dgm:presLayoutVars>
      </dgm:prSet>
      <dgm:spPr/>
    </dgm:pt>
    <dgm:pt modelId="{BC040E1E-12E3-4326-BAD2-B4B0EAD591CE}" type="pres">
      <dgm:prSet presAssocID="{C804C22A-4414-4B4C-BF3C-B4E2686269BB}" presName="spNode" presStyleCnt="0"/>
      <dgm:spPr/>
    </dgm:pt>
    <dgm:pt modelId="{793D81C0-0EA2-4527-9731-8D4188F6D367}" type="pres">
      <dgm:prSet presAssocID="{997A8300-C802-4123-B45F-07FF4B9A0C08}" presName="sibTrans" presStyleLbl="sibTrans1D1" presStyleIdx="3" presStyleCnt="5"/>
      <dgm:spPr/>
    </dgm:pt>
    <dgm:pt modelId="{2CD7275A-A90A-458C-8F27-3F1EB237B706}" type="pres">
      <dgm:prSet presAssocID="{3B9B98CD-6637-4617-8652-75B11EE936B0}" presName="node" presStyleLbl="node1" presStyleIdx="4" presStyleCnt="5">
        <dgm:presLayoutVars>
          <dgm:bulletEnabled val="1"/>
        </dgm:presLayoutVars>
      </dgm:prSet>
      <dgm:spPr/>
    </dgm:pt>
    <dgm:pt modelId="{CF0525E7-C552-4DCF-A2DB-7F37AFE10921}" type="pres">
      <dgm:prSet presAssocID="{3B9B98CD-6637-4617-8652-75B11EE936B0}" presName="spNode" presStyleCnt="0"/>
      <dgm:spPr/>
    </dgm:pt>
    <dgm:pt modelId="{2AF9DE35-5BEC-4D6E-BAD2-45776FB204F0}" type="pres">
      <dgm:prSet presAssocID="{5B595B11-B6E9-4126-945C-774503499B44}" presName="sibTrans" presStyleLbl="sibTrans1D1" presStyleIdx="4" presStyleCnt="5"/>
      <dgm:spPr/>
    </dgm:pt>
  </dgm:ptLst>
  <dgm:cxnLst>
    <dgm:cxn modelId="{C34E5A04-1102-4143-A25C-A06E3CCADA53}" type="presOf" srcId="{997A8300-C802-4123-B45F-07FF4B9A0C08}" destId="{793D81C0-0EA2-4527-9731-8D4188F6D367}" srcOrd="0" destOrd="0" presId="urn:microsoft.com/office/officeart/2005/8/layout/cycle6"/>
    <dgm:cxn modelId="{4C2BB428-46FC-4B96-AAD7-EDB5E9AC27A1}" srcId="{396BBC22-ECE4-46F6-92C1-BD9C41DD84B0}" destId="{3B9B98CD-6637-4617-8652-75B11EE936B0}" srcOrd="4" destOrd="0" parTransId="{DBC9062C-1FED-48F0-B2DF-A750398FCF25}" sibTransId="{5B595B11-B6E9-4126-945C-774503499B44}"/>
    <dgm:cxn modelId="{51875641-F04D-478E-9DAE-CD1F9BCA71BE}" srcId="{396BBC22-ECE4-46F6-92C1-BD9C41DD84B0}" destId="{13256AE1-3928-43B8-A5E1-2B33E9217207}" srcOrd="0" destOrd="0" parTransId="{F29CEC91-01B2-4AA7-885A-99EB6F40514A}" sibTransId="{51A873CC-1918-4E44-B345-21247EEBE9DA}"/>
    <dgm:cxn modelId="{9C45EB63-E575-4B50-B79B-DDCDF4F62513}" type="presOf" srcId="{3B9B98CD-6637-4617-8652-75B11EE936B0}" destId="{2CD7275A-A90A-458C-8F27-3F1EB237B706}" srcOrd="0" destOrd="0" presId="urn:microsoft.com/office/officeart/2005/8/layout/cycle6"/>
    <dgm:cxn modelId="{2BBE3170-DB13-4EB2-B1A8-DB116B636260}" type="presOf" srcId="{D023845F-8F7A-4D68-B469-20522E4E5E59}" destId="{8CBCAD12-2C8B-459A-BFD2-A6BD9C8F8328}" srcOrd="0" destOrd="0" presId="urn:microsoft.com/office/officeart/2005/8/layout/cycle6"/>
    <dgm:cxn modelId="{BF80E65A-EF6B-4F27-B50D-3AF105F6A119}" type="presOf" srcId="{C804C22A-4414-4B4C-BF3C-B4E2686269BB}" destId="{53809ABA-4FCA-4376-970A-BACF0F373D10}" srcOrd="0" destOrd="0" presId="urn:microsoft.com/office/officeart/2005/8/layout/cycle6"/>
    <dgm:cxn modelId="{CF04387C-8C14-4EB8-AE94-7C644E1C239E}" type="presOf" srcId="{396BBC22-ECE4-46F6-92C1-BD9C41DD84B0}" destId="{92AB80E2-FF4F-4D39-9228-F32729D7D4B5}" srcOrd="0" destOrd="0" presId="urn:microsoft.com/office/officeart/2005/8/layout/cycle6"/>
    <dgm:cxn modelId="{E083EF8E-2A48-47CC-9A97-8731D0F796EB}" type="presOf" srcId="{02806326-2C76-44E3-BDF2-930759B41B20}" destId="{5BD6D963-2DAB-48C5-8BA1-43D2F69C0E6C}" srcOrd="0" destOrd="0" presId="urn:microsoft.com/office/officeart/2005/8/layout/cycle6"/>
    <dgm:cxn modelId="{E7E6B1AA-47FB-4A8B-9832-1A49724E6F33}" srcId="{396BBC22-ECE4-46F6-92C1-BD9C41DD84B0}" destId="{92898ABF-0896-4473-A26C-9DD310C43692}" srcOrd="2" destOrd="0" parTransId="{03A4D271-CF1B-4A2E-B99E-434689D861AA}" sibTransId="{D023845F-8F7A-4D68-B469-20522E4E5E59}"/>
    <dgm:cxn modelId="{918EFDC0-F07A-4BE6-83F7-69FFA991B1BB}" type="presOf" srcId="{51A873CC-1918-4E44-B345-21247EEBE9DA}" destId="{75D024CD-1AED-4CC3-A9FE-0E0CDF3CAACA}" srcOrd="0" destOrd="0" presId="urn:microsoft.com/office/officeart/2005/8/layout/cycle6"/>
    <dgm:cxn modelId="{81D70DC5-2646-4747-9F31-5994D3C017C0}" type="presOf" srcId="{13256AE1-3928-43B8-A5E1-2B33E9217207}" destId="{8B4309DE-CC17-411B-BE26-238767DDEA11}" srcOrd="0" destOrd="0" presId="urn:microsoft.com/office/officeart/2005/8/layout/cycle6"/>
    <dgm:cxn modelId="{BC39D6D9-729A-4C07-A4E3-87732E21476F}" type="presOf" srcId="{92898ABF-0896-4473-A26C-9DD310C43692}" destId="{00CADAB3-DDAE-4462-A064-5DB5FB53F850}" srcOrd="0" destOrd="0" presId="urn:microsoft.com/office/officeart/2005/8/layout/cycle6"/>
    <dgm:cxn modelId="{6E32B4DD-EE3A-4DA1-A1E2-998ECEEC4B0B}" srcId="{396BBC22-ECE4-46F6-92C1-BD9C41DD84B0}" destId="{C804C22A-4414-4B4C-BF3C-B4E2686269BB}" srcOrd="3" destOrd="0" parTransId="{0197667C-BFA6-4949-84DE-444D7CBA28E9}" sibTransId="{997A8300-C802-4123-B45F-07FF4B9A0C08}"/>
    <dgm:cxn modelId="{66E88FF3-F69C-4AEA-A57E-4CF6832B5ED8}" type="presOf" srcId="{5B595B11-B6E9-4126-945C-774503499B44}" destId="{2AF9DE35-5BEC-4D6E-BAD2-45776FB204F0}" srcOrd="0" destOrd="0" presId="urn:microsoft.com/office/officeart/2005/8/layout/cycle6"/>
    <dgm:cxn modelId="{4833EAFB-8709-4771-ACCB-16BC086E8EFD}" srcId="{396BBC22-ECE4-46F6-92C1-BD9C41DD84B0}" destId="{40583DEB-C754-4A53-9E2F-8251570755B9}" srcOrd="1" destOrd="0" parTransId="{263E3B98-F064-4210-B47A-BF16D99E38AD}" sibTransId="{02806326-2C76-44E3-BDF2-930759B41B20}"/>
    <dgm:cxn modelId="{2FDE87FF-219E-4E6A-9D67-1F7C498114A0}" type="presOf" srcId="{40583DEB-C754-4A53-9E2F-8251570755B9}" destId="{2D956907-3922-46A9-9F67-52D5DAFBA54F}" srcOrd="0" destOrd="0" presId="urn:microsoft.com/office/officeart/2005/8/layout/cycle6"/>
    <dgm:cxn modelId="{D4ABB0C7-22B0-4598-A7EE-3EE66D251DE6}" type="presParOf" srcId="{92AB80E2-FF4F-4D39-9228-F32729D7D4B5}" destId="{8B4309DE-CC17-411B-BE26-238767DDEA11}" srcOrd="0" destOrd="0" presId="urn:microsoft.com/office/officeart/2005/8/layout/cycle6"/>
    <dgm:cxn modelId="{C9C411CA-B681-49B4-8177-9A1AE8FFD779}" type="presParOf" srcId="{92AB80E2-FF4F-4D39-9228-F32729D7D4B5}" destId="{D5E89521-40FF-4C31-AA9A-3122C3912747}" srcOrd="1" destOrd="0" presId="urn:microsoft.com/office/officeart/2005/8/layout/cycle6"/>
    <dgm:cxn modelId="{052C2902-58D9-41BA-B046-F1577D03D885}" type="presParOf" srcId="{92AB80E2-FF4F-4D39-9228-F32729D7D4B5}" destId="{75D024CD-1AED-4CC3-A9FE-0E0CDF3CAACA}" srcOrd="2" destOrd="0" presId="urn:microsoft.com/office/officeart/2005/8/layout/cycle6"/>
    <dgm:cxn modelId="{1E736598-BA1C-4403-B730-6C4B6649144F}" type="presParOf" srcId="{92AB80E2-FF4F-4D39-9228-F32729D7D4B5}" destId="{2D956907-3922-46A9-9F67-52D5DAFBA54F}" srcOrd="3" destOrd="0" presId="urn:microsoft.com/office/officeart/2005/8/layout/cycle6"/>
    <dgm:cxn modelId="{EF50F0FC-E9BC-4292-9E51-0D0E81334A0B}" type="presParOf" srcId="{92AB80E2-FF4F-4D39-9228-F32729D7D4B5}" destId="{09076E8F-EBFC-409D-B43F-599E6D17A502}" srcOrd="4" destOrd="0" presId="urn:microsoft.com/office/officeart/2005/8/layout/cycle6"/>
    <dgm:cxn modelId="{C3F04CBD-75DF-46C2-A7D0-30FD157F9A27}" type="presParOf" srcId="{92AB80E2-FF4F-4D39-9228-F32729D7D4B5}" destId="{5BD6D963-2DAB-48C5-8BA1-43D2F69C0E6C}" srcOrd="5" destOrd="0" presId="urn:microsoft.com/office/officeart/2005/8/layout/cycle6"/>
    <dgm:cxn modelId="{0E69EBAA-F42F-4941-B426-169DA8BD9013}" type="presParOf" srcId="{92AB80E2-FF4F-4D39-9228-F32729D7D4B5}" destId="{00CADAB3-DDAE-4462-A064-5DB5FB53F850}" srcOrd="6" destOrd="0" presId="urn:microsoft.com/office/officeart/2005/8/layout/cycle6"/>
    <dgm:cxn modelId="{22B7CC36-047F-4564-B16F-01DC4CF6D699}" type="presParOf" srcId="{92AB80E2-FF4F-4D39-9228-F32729D7D4B5}" destId="{9928FC4F-9614-4898-84A3-E7AFDD9A0938}" srcOrd="7" destOrd="0" presId="urn:microsoft.com/office/officeart/2005/8/layout/cycle6"/>
    <dgm:cxn modelId="{DBBB0A3A-9DF6-4F20-97B7-92A153EF2D85}" type="presParOf" srcId="{92AB80E2-FF4F-4D39-9228-F32729D7D4B5}" destId="{8CBCAD12-2C8B-459A-BFD2-A6BD9C8F8328}" srcOrd="8" destOrd="0" presId="urn:microsoft.com/office/officeart/2005/8/layout/cycle6"/>
    <dgm:cxn modelId="{FF791EC6-1400-4CB1-AB99-F8617B50636B}" type="presParOf" srcId="{92AB80E2-FF4F-4D39-9228-F32729D7D4B5}" destId="{53809ABA-4FCA-4376-970A-BACF0F373D10}" srcOrd="9" destOrd="0" presId="urn:microsoft.com/office/officeart/2005/8/layout/cycle6"/>
    <dgm:cxn modelId="{397702D9-7CA6-46C1-8310-885061DB649B}" type="presParOf" srcId="{92AB80E2-FF4F-4D39-9228-F32729D7D4B5}" destId="{BC040E1E-12E3-4326-BAD2-B4B0EAD591CE}" srcOrd="10" destOrd="0" presId="urn:microsoft.com/office/officeart/2005/8/layout/cycle6"/>
    <dgm:cxn modelId="{CDD346E8-D2C4-41A3-BA61-8042BB4AEAB5}" type="presParOf" srcId="{92AB80E2-FF4F-4D39-9228-F32729D7D4B5}" destId="{793D81C0-0EA2-4527-9731-8D4188F6D367}" srcOrd="11" destOrd="0" presId="urn:microsoft.com/office/officeart/2005/8/layout/cycle6"/>
    <dgm:cxn modelId="{35C9B3A7-6D42-40F0-96E5-B8CDB92ED886}" type="presParOf" srcId="{92AB80E2-FF4F-4D39-9228-F32729D7D4B5}" destId="{2CD7275A-A90A-458C-8F27-3F1EB237B706}" srcOrd="12" destOrd="0" presId="urn:microsoft.com/office/officeart/2005/8/layout/cycle6"/>
    <dgm:cxn modelId="{FDE4E954-32A7-4481-AB22-64F4A94D4A3B}" type="presParOf" srcId="{92AB80E2-FF4F-4D39-9228-F32729D7D4B5}" destId="{CF0525E7-C552-4DCF-A2DB-7F37AFE10921}" srcOrd="13" destOrd="0" presId="urn:microsoft.com/office/officeart/2005/8/layout/cycle6"/>
    <dgm:cxn modelId="{3B380142-ED8A-425B-8D81-D353A1F3F7DC}" type="presParOf" srcId="{92AB80E2-FF4F-4D39-9228-F32729D7D4B5}" destId="{2AF9DE35-5BEC-4D6E-BAD2-45776FB204F0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4309DE-CC17-411B-BE26-238767DDEA11}">
      <dsp:nvSpPr>
        <dsp:cNvPr id="0" name=""/>
        <dsp:cNvSpPr/>
      </dsp:nvSpPr>
      <dsp:spPr>
        <a:xfrm>
          <a:off x="3174007" y="3160"/>
          <a:ext cx="1779984" cy="115698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Base Layout</a:t>
          </a:r>
          <a:endParaRPr lang="en-IN" sz="2500" kern="1200" dirty="0"/>
        </a:p>
      </dsp:txBody>
      <dsp:txXfrm>
        <a:off x="3230487" y="59640"/>
        <a:ext cx="1667024" cy="1044029"/>
      </dsp:txXfrm>
    </dsp:sp>
    <dsp:sp modelId="{75D024CD-1AED-4CC3-A9FE-0E0CDF3CAACA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212328" y="183458"/>
              </a:moveTo>
              <a:arcTo wR="2310126" hR="2310126" stAng="17579295" swAng="1959991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956907-3922-46A9-9F67-52D5DAFBA54F}">
      <dsp:nvSpPr>
        <dsp:cNvPr id="0" name=""/>
        <dsp:cNvSpPr/>
      </dsp:nvSpPr>
      <dsp:spPr>
        <a:xfrm>
          <a:off x="5371068" y="1599418"/>
          <a:ext cx="1779984" cy="1156989"/>
        </a:xfrm>
        <a:prstGeom prst="roundRect">
          <a:avLst/>
        </a:prstGeom>
        <a:gradFill rotWithShape="0">
          <a:gsLst>
            <a:gs pos="0">
              <a:schemeClr val="accent3">
                <a:hueOff val="677650"/>
                <a:satOff val="25000"/>
                <a:lumOff val="-36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77650"/>
                <a:satOff val="25000"/>
                <a:lumOff val="-36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77650"/>
                <a:satOff val="25000"/>
                <a:lumOff val="-36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Responsive</a:t>
          </a:r>
          <a:endParaRPr lang="en-IN" sz="2500" kern="1200" dirty="0"/>
        </a:p>
      </dsp:txBody>
      <dsp:txXfrm>
        <a:off x="5427548" y="1655898"/>
        <a:ext cx="1667024" cy="1044029"/>
      </dsp:txXfrm>
    </dsp:sp>
    <dsp:sp modelId="{5BD6D963-2DAB-48C5-8BA1-43D2F69C0E6C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617101" y="2189512"/>
              </a:moveTo>
              <a:arcTo wR="2310126" hR="2310126" stAng="21420430" swAng="2195114"/>
            </a:path>
          </a:pathLst>
        </a:custGeom>
        <a:noFill/>
        <a:ln w="6350" cap="flat" cmpd="sng" algn="ctr">
          <a:solidFill>
            <a:schemeClr val="accent3">
              <a:hueOff val="677650"/>
              <a:satOff val="25000"/>
              <a:lumOff val="-367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CADAB3-DDAE-4462-A064-5DB5FB53F850}">
      <dsp:nvSpPr>
        <dsp:cNvPr id="0" name=""/>
        <dsp:cNvSpPr/>
      </dsp:nvSpPr>
      <dsp:spPr>
        <a:xfrm>
          <a:off x="4531865" y="4182218"/>
          <a:ext cx="1779984" cy="1156989"/>
        </a:xfrm>
        <a:prstGeom prst="roundRect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Dark Mode</a:t>
          </a:r>
          <a:endParaRPr lang="en-IN" sz="2500" kern="1200" dirty="0"/>
        </a:p>
      </dsp:txBody>
      <dsp:txXfrm>
        <a:off x="4588345" y="4238698"/>
        <a:ext cx="1667024" cy="1044029"/>
      </dsp:txXfrm>
    </dsp:sp>
    <dsp:sp modelId="{8CBCAD12-2C8B-459A-BFD2-A6BD9C8F8328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768824" y="4574254"/>
              </a:moveTo>
              <a:arcTo wR="2310126" hR="2310126" stAng="4712834" swAng="1374332"/>
            </a:path>
          </a:pathLst>
        </a:custGeom>
        <a:noFill/>
        <a:ln w="635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809ABA-4FCA-4376-970A-BACF0F373D10}">
      <dsp:nvSpPr>
        <dsp:cNvPr id="0" name=""/>
        <dsp:cNvSpPr/>
      </dsp:nvSpPr>
      <dsp:spPr>
        <a:xfrm>
          <a:off x="1816149" y="4182218"/>
          <a:ext cx="1779984" cy="1156989"/>
        </a:xfrm>
        <a:prstGeom prst="roundRect">
          <a:avLst/>
        </a:prstGeom>
        <a:gradFill rotWithShape="0">
          <a:gsLst>
            <a:gs pos="0">
              <a:schemeClr val="accent3">
                <a:hueOff val="2032949"/>
                <a:satOff val="75000"/>
                <a:lumOff val="-110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032949"/>
                <a:satOff val="75000"/>
                <a:lumOff val="-110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032949"/>
                <a:satOff val="75000"/>
                <a:lumOff val="-110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Animations</a:t>
          </a:r>
          <a:endParaRPr lang="en-IN" sz="2500" kern="1200" dirty="0"/>
        </a:p>
      </dsp:txBody>
      <dsp:txXfrm>
        <a:off x="1872629" y="4238698"/>
        <a:ext cx="1667024" cy="1044029"/>
      </dsp:txXfrm>
    </dsp:sp>
    <dsp:sp modelId="{793D81C0-0EA2-4527-9731-8D4188F6D367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85803" y="3588275"/>
              </a:moveTo>
              <a:arcTo wR="2310126" hR="2310126" stAng="8784456" swAng="2195114"/>
            </a:path>
          </a:pathLst>
        </a:custGeom>
        <a:noFill/>
        <a:ln w="6350" cap="flat" cmpd="sng" algn="ctr">
          <a:solidFill>
            <a:schemeClr val="accent3">
              <a:hueOff val="2032949"/>
              <a:satOff val="75000"/>
              <a:lumOff val="-1102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D7275A-A90A-458C-8F27-3F1EB237B706}">
      <dsp:nvSpPr>
        <dsp:cNvPr id="0" name=""/>
        <dsp:cNvSpPr/>
      </dsp:nvSpPr>
      <dsp:spPr>
        <a:xfrm>
          <a:off x="976947" y="1599418"/>
          <a:ext cx="1779984" cy="1156989"/>
        </a:xfrm>
        <a:prstGeom prst="round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Contact Form</a:t>
          </a:r>
          <a:endParaRPr lang="en-IN" sz="2500" kern="1200" dirty="0"/>
        </a:p>
      </dsp:txBody>
      <dsp:txXfrm>
        <a:off x="1033427" y="1655898"/>
        <a:ext cx="1667024" cy="1044029"/>
      </dsp:txXfrm>
    </dsp:sp>
    <dsp:sp modelId="{2AF9DE35-5BEC-4D6E-BAD2-45776FB204F0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02763" y="1006803"/>
              </a:moveTo>
              <a:arcTo wR="2310126" hR="2310126" stAng="12860714" swAng="1959991"/>
            </a:path>
          </a:pathLst>
        </a:custGeom>
        <a:noFill/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E2E43-E9A2-8522-C1AA-AD6DD782C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0A257-406C-26DB-8629-F8992BE87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3D13E-27EE-1FB2-AC43-50666105D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87FDE-5A16-4740-9AA6-336A9F60E79A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A8FEC-B37B-3D54-128B-571260F24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179A9-855A-ADD2-CF8B-262BD4B4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3AF09-E2F8-48D3-8AC8-7CD8DE4DEB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83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91685-65CB-4B44-1221-5E1DB3D1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045B1-4DDB-F6A6-F4FA-3D13B9309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26DBC-6D55-622D-B455-54F6353D2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87FDE-5A16-4740-9AA6-336A9F60E79A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2EDAC-40F0-F531-CBC9-DE70B4D7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AE093-E55D-42DF-D4B0-5947BD897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3AF09-E2F8-48D3-8AC8-7CD8DE4DEB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048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967C82-F317-CBC1-8B0B-2ADCBF4E4B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C6BB1-4F9A-1AD0-87E7-9E8DDBE87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15055-35EB-5338-0F01-072D7F48E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87FDE-5A16-4740-9AA6-336A9F60E79A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E2693-5A57-90B6-6338-44E47201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8E74A-76EE-8E59-C215-F6E056D0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3AF09-E2F8-48D3-8AC8-7CD8DE4DEB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97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88D2-A09F-E03B-C196-3D9A3BEE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450C2-E3D8-4CD0-C0C3-BBBC8CF77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88479-8CFA-B7F4-FB9E-5C2FC20CC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87FDE-5A16-4740-9AA6-336A9F60E79A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A3B3C-E4C9-73F3-3BE5-B118E4CD1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BCB7D-219B-88B2-510E-3F915663C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3AF09-E2F8-48D3-8AC8-7CD8DE4DEB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602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71743-55B2-84D8-DA08-BEE989D5D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D6AD6-094A-40BE-8A58-E89182E47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F335F-A482-C208-313F-21D867218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87FDE-5A16-4740-9AA6-336A9F60E79A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E14FB-99F3-FE73-44E3-5E0010750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0BAE5-1825-5F47-1280-D487F755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3AF09-E2F8-48D3-8AC8-7CD8DE4DEB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114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6DBE-DDE5-119D-F7DB-F0C67CCF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E12D5-468F-E274-8A58-A9B281F88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38A6D7-5327-9177-4D7C-CE58504D3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A90FE-548C-B792-084C-CD8A751B5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87FDE-5A16-4740-9AA6-336A9F60E79A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40E3C-EF95-BBA0-49F8-E18FF7CFC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645C7-DAD0-E34F-9609-EA149003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3AF09-E2F8-48D3-8AC8-7CD8DE4DEB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04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81DBF-032A-C1E0-C21B-59874919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36816-B034-A47B-F0B6-7A9BF243C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51DF-756E-5DF8-FE77-9897DF272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55244-4CC7-2FBB-789C-564159D1F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3AE801-47BD-6BEF-6E46-DCB085ABA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C4A5BE-1FFA-D1CF-E9FE-106832F2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87FDE-5A16-4740-9AA6-336A9F60E79A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BF3BF0-B5E4-E34D-BD1F-7BA5FA9AA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A0656-31E0-BFE5-B502-0A12EAB03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3AF09-E2F8-48D3-8AC8-7CD8DE4DEB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493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245F-FE75-13CD-1455-FF5DE6889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28CAA-5BBF-34C0-784D-983F1D13C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87FDE-5A16-4740-9AA6-336A9F60E79A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DCB4A-FD80-A62D-C766-D5C6CC99B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FCAD9-77BF-E1C5-03E1-D48ADD12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3AF09-E2F8-48D3-8AC8-7CD8DE4DEB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349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0C3C87-1999-2922-6A0B-BBAAE3ED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87FDE-5A16-4740-9AA6-336A9F60E79A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51F24E-4B9F-1B2C-F12C-299ACB198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BEC02-238E-4472-FE2C-D4C7937E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3AF09-E2F8-48D3-8AC8-7CD8DE4DEB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51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03A12-CE66-C5DB-DFC4-4FC83D858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CF61-8F87-C9E8-9C73-A562F5FA7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F7DEF-63DE-FF80-4E74-A34B50EAF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77F15-8E20-BFCD-574B-A7438AC9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87FDE-5A16-4740-9AA6-336A9F60E79A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7050B-C481-3328-7566-147E3008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900C6-967B-E00D-A794-885FA5C8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3AF09-E2F8-48D3-8AC8-7CD8DE4DEB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061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52CD-5D75-E1F6-3EC0-449B8A5B1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5E299E-E439-048D-F4EC-9C4AAF9335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E775A-DDD1-77A3-04E9-71EED8C1A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56348-7F6F-4EF4-C3C5-CEA6D64E1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87FDE-5A16-4740-9AA6-336A9F60E79A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F3F0B-22D9-AD7A-050D-F72535C7D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52DF1-FA9E-F7B1-F33D-2E813F94F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3AF09-E2F8-48D3-8AC8-7CD8DE4DEB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96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7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036FC3-3DC3-0AE4-056A-2295080A7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A4AB1-6574-3D8E-1720-FEA16E6EA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A7927-56E6-1C31-FA1A-5F341D3C7F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87FDE-5A16-4740-9AA6-336A9F60E79A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B51B5-ED29-982D-4768-F9B981757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B1F1B-5E2A-2E82-7A4B-9FB57F888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3AF09-E2F8-48D3-8AC8-7CD8DE4DEB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132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5.png"/><Relationship Id="rId5" Type="http://schemas.openxmlformats.org/officeDocument/2006/relationships/image" Target="../media/image7.png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28.png"/><Relationship Id="rId4" Type="http://schemas.openxmlformats.org/officeDocument/2006/relationships/image" Target="../media/image7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0.png"/><Relationship Id="rId5" Type="http://schemas.openxmlformats.org/officeDocument/2006/relationships/image" Target="../media/image8.png"/><Relationship Id="rId10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3.png"/><Relationship Id="rId5" Type="http://schemas.openxmlformats.org/officeDocument/2006/relationships/image" Target="../media/image7.png"/><Relationship Id="rId10" Type="http://schemas.openxmlformats.org/officeDocument/2006/relationships/image" Target="../media/image32.png"/><Relationship Id="rId4" Type="http://schemas.openxmlformats.org/officeDocument/2006/relationships/image" Target="../media/image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7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6.png"/><Relationship Id="rId9" Type="http://schemas.openxmlformats.org/officeDocument/2006/relationships/diagramData" Target="../diagrams/data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.pn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.pn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7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F0A432-1209-8F62-943C-6EC66FAB5DC7}"/>
              </a:ext>
            </a:extLst>
          </p:cNvPr>
          <p:cNvSpPr/>
          <p:nvPr/>
        </p:nvSpPr>
        <p:spPr>
          <a:xfrm>
            <a:off x="0" y="-29497"/>
            <a:ext cx="12192000" cy="7964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5024285" y="213540"/>
            <a:ext cx="288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8B1CEC-D489-6581-9BF8-14B815B07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992573"/>
            <a:ext cx="10353368" cy="56518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D590AF-3A0D-91E3-FE33-5C92B4B51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01" y="-29497"/>
            <a:ext cx="1604649" cy="825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66E297-390A-2467-1C57-07D7838D4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8" y="110104"/>
            <a:ext cx="1252987" cy="6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1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8DCB238-4E91-335C-91DF-E251CC34B23C}"/>
              </a:ext>
            </a:extLst>
          </p:cNvPr>
          <p:cNvSpPr/>
          <p:nvPr/>
        </p:nvSpPr>
        <p:spPr>
          <a:xfrm>
            <a:off x="0" y="-29497"/>
            <a:ext cx="12192000" cy="9013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5024285" y="213540"/>
            <a:ext cx="288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49A4C6-51EC-9E5D-1BE5-4DEE9DA7A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63" y="1286438"/>
            <a:ext cx="2848373" cy="4867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E7A57-F1A6-1326-1363-E667AB634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03" y="7262069"/>
            <a:ext cx="2095792" cy="42106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2676" y="6439759"/>
            <a:ext cx="2791215" cy="4601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06126" y="6399105"/>
            <a:ext cx="2267266" cy="47726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379E67-F7CC-5F06-E46C-820DBA061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91017" y="1850420"/>
            <a:ext cx="7660315" cy="3739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6281C6-EDAA-85AB-0850-535D8954C8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8301" y="2434360"/>
            <a:ext cx="8516539" cy="2572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DF1DCA-68A0-CA99-9392-CDBCAEB2BC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582" y="7262069"/>
            <a:ext cx="5731510" cy="6083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6E7E19-7A20-2DDD-7EDC-06E1099FAFD7}"/>
              </a:ext>
            </a:extLst>
          </p:cNvPr>
          <p:cNvSpPr/>
          <p:nvPr/>
        </p:nvSpPr>
        <p:spPr>
          <a:xfrm>
            <a:off x="559809" y="3142609"/>
            <a:ext cx="1871892" cy="286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F5ED2C-E4A6-C420-7C7E-A70DFBB50E3D}"/>
              </a:ext>
            </a:extLst>
          </p:cNvPr>
          <p:cNvSpPr/>
          <p:nvPr/>
        </p:nvSpPr>
        <p:spPr>
          <a:xfrm>
            <a:off x="572813" y="4305509"/>
            <a:ext cx="2200531" cy="286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CB1936-0377-CADB-24B6-950E1F160F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01" y="-29497"/>
            <a:ext cx="1604649" cy="8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9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53E7CF3-9D4C-8B08-4479-FC4FE312921B}"/>
              </a:ext>
            </a:extLst>
          </p:cNvPr>
          <p:cNvSpPr/>
          <p:nvPr/>
        </p:nvSpPr>
        <p:spPr>
          <a:xfrm>
            <a:off x="0" y="-29497"/>
            <a:ext cx="12192000" cy="8623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5024285" y="213540"/>
            <a:ext cx="288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49A4C6-51EC-9E5D-1BE5-4DEE9DA7A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63" y="1286438"/>
            <a:ext cx="2848373" cy="4867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E7A57-F1A6-1326-1363-E667AB634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03" y="7262069"/>
            <a:ext cx="2095792" cy="42106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2676" y="6439759"/>
            <a:ext cx="2791215" cy="4601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06126" y="6399105"/>
            <a:ext cx="2267266" cy="4772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6281C6-EDAA-85AB-0850-535D8954C8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78541" y="2251480"/>
            <a:ext cx="8516539" cy="2572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DF1DCA-68A0-CA99-9392-CDBCAEB2BC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2662" y="796412"/>
            <a:ext cx="5731510" cy="608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3674E3-CC1D-C858-F086-5FF463C015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006" y="7262069"/>
            <a:ext cx="5731510" cy="68059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13D2B1-F483-65FA-366F-B6BCE881B7D4}"/>
              </a:ext>
            </a:extLst>
          </p:cNvPr>
          <p:cNvSpPr/>
          <p:nvPr/>
        </p:nvSpPr>
        <p:spPr>
          <a:xfrm>
            <a:off x="559809" y="3142609"/>
            <a:ext cx="1871892" cy="286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26210-CC85-C7CB-053E-5C0D005E5A07}"/>
              </a:ext>
            </a:extLst>
          </p:cNvPr>
          <p:cNvSpPr/>
          <p:nvPr/>
        </p:nvSpPr>
        <p:spPr>
          <a:xfrm>
            <a:off x="572813" y="4305509"/>
            <a:ext cx="2200531" cy="286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8E560E-9CC3-A4AC-0E2D-938EF578D6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72" y="121764"/>
            <a:ext cx="1252987" cy="6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96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E37BE6-9254-6EE1-704B-F9F26E9FE5DD}"/>
              </a:ext>
            </a:extLst>
          </p:cNvPr>
          <p:cNvSpPr/>
          <p:nvPr/>
        </p:nvSpPr>
        <p:spPr>
          <a:xfrm>
            <a:off x="0" y="-29497"/>
            <a:ext cx="12192000" cy="8623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5024285" y="213540"/>
            <a:ext cx="288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49A4C6-51EC-9E5D-1BE5-4DEE9DA7A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63" y="1286438"/>
            <a:ext cx="2848373" cy="4867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E7A57-F1A6-1326-1363-E667AB634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03" y="7262069"/>
            <a:ext cx="2095792" cy="42106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2676" y="6439759"/>
            <a:ext cx="2791215" cy="4601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06126" y="6399105"/>
            <a:ext cx="2267266" cy="4772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DF1DCA-68A0-CA99-9392-CDBCAEB2B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29282" y="796413"/>
            <a:ext cx="5731510" cy="608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3674E3-CC1D-C858-F086-5FF463C015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8324" y="843555"/>
            <a:ext cx="5043559" cy="59890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7F09DC-EC4F-CDD3-AE5E-83B7395E53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8661" y="7262069"/>
            <a:ext cx="5731510" cy="58362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3145166-28C8-639E-BD45-29238EA6F37E}"/>
              </a:ext>
            </a:extLst>
          </p:cNvPr>
          <p:cNvSpPr/>
          <p:nvPr/>
        </p:nvSpPr>
        <p:spPr>
          <a:xfrm>
            <a:off x="572814" y="3142609"/>
            <a:ext cx="1871892" cy="286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FE3D24-EB9B-D090-E139-BCF2B47A0852}"/>
              </a:ext>
            </a:extLst>
          </p:cNvPr>
          <p:cNvSpPr/>
          <p:nvPr/>
        </p:nvSpPr>
        <p:spPr>
          <a:xfrm>
            <a:off x="572814" y="4661060"/>
            <a:ext cx="1527291" cy="493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6F72D2-16C4-20E7-F028-D69F125DBEEE}"/>
              </a:ext>
            </a:extLst>
          </p:cNvPr>
          <p:cNvSpPr/>
          <p:nvPr/>
        </p:nvSpPr>
        <p:spPr>
          <a:xfrm>
            <a:off x="572813" y="4305509"/>
            <a:ext cx="2200531" cy="286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090F18-47BF-B598-D154-243187BB5F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01" y="-29497"/>
            <a:ext cx="1604649" cy="8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90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6903186-6751-EBCF-EF9A-2AC7372F5E7D}"/>
              </a:ext>
            </a:extLst>
          </p:cNvPr>
          <p:cNvSpPr/>
          <p:nvPr/>
        </p:nvSpPr>
        <p:spPr>
          <a:xfrm>
            <a:off x="0" y="-29497"/>
            <a:ext cx="12192000" cy="8623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4007485" y="71929"/>
            <a:ext cx="3999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GIT WORKFLOW</a:t>
            </a:r>
          </a:p>
          <a:p>
            <a:pPr algn="ctr"/>
            <a:r>
              <a:rPr lang="en-IN" dirty="0">
                <a:latin typeface="Arial Black" panose="020B0A04020102020204" pitchFamily="34" charset="0"/>
              </a:rPr>
              <a:t>(UI Testing and Bug Fixing)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49A4C6-51EC-9E5D-1BE5-4DEE9DA7A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63" y="1286438"/>
            <a:ext cx="2848373" cy="4867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E7A57-F1A6-1326-1363-E667AB634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03" y="7262069"/>
            <a:ext cx="2095792" cy="42106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2676" y="6439759"/>
            <a:ext cx="2791215" cy="4601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06126" y="6399105"/>
            <a:ext cx="2267266" cy="47726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3674E3-CC1D-C858-F086-5FF463C01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1724" y="868984"/>
            <a:ext cx="5043559" cy="59890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7F09DC-EC4F-CDD3-AE5E-83B7395E53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4337" y="945349"/>
            <a:ext cx="5731510" cy="58362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B6D098-8C0D-4F99-EC89-17DB141472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7485" y="7140257"/>
            <a:ext cx="5731510" cy="63239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C126E4-FA3D-E3CA-1AEA-5883A805A84D}"/>
              </a:ext>
            </a:extLst>
          </p:cNvPr>
          <p:cNvSpPr/>
          <p:nvPr/>
        </p:nvSpPr>
        <p:spPr>
          <a:xfrm>
            <a:off x="572814" y="4685180"/>
            <a:ext cx="1527291" cy="473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5E594D-B34C-1E5E-AA97-4B94A24E243A}"/>
              </a:ext>
            </a:extLst>
          </p:cNvPr>
          <p:cNvSpPr/>
          <p:nvPr/>
        </p:nvSpPr>
        <p:spPr>
          <a:xfrm>
            <a:off x="572814" y="5214897"/>
            <a:ext cx="1721381" cy="572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58AACD-134A-B8A8-C4C5-C1C425DBE245}"/>
              </a:ext>
            </a:extLst>
          </p:cNvPr>
          <p:cNvSpPr/>
          <p:nvPr/>
        </p:nvSpPr>
        <p:spPr>
          <a:xfrm>
            <a:off x="572814" y="5843919"/>
            <a:ext cx="1527291" cy="31047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D08754-E230-A682-D7F4-26CE8FB312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72" y="121764"/>
            <a:ext cx="1252987" cy="6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43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2197ECB-E17F-9AF5-ADBE-9041F2F1AF4A}"/>
              </a:ext>
            </a:extLst>
          </p:cNvPr>
          <p:cNvSpPr/>
          <p:nvPr/>
        </p:nvSpPr>
        <p:spPr>
          <a:xfrm>
            <a:off x="0" y="-29497"/>
            <a:ext cx="12192000" cy="8267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4655574" y="97913"/>
            <a:ext cx="288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</a:t>
            </a:r>
          </a:p>
          <a:p>
            <a:r>
              <a:rPr lang="en-IN" dirty="0">
                <a:latin typeface="Arial Black" panose="020B0A04020102020204" pitchFamily="34" charset="0"/>
              </a:rPr>
              <a:t>(Merge Conflict)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49A4C6-51EC-9E5D-1BE5-4DEE9DA7A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12248" y="1276390"/>
            <a:ext cx="2848373" cy="4867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E7A57-F1A6-1326-1363-E667AB634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166" y="1021715"/>
            <a:ext cx="2791215" cy="56078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52676" y="6439759"/>
            <a:ext cx="2791215" cy="4601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06126" y="6399105"/>
            <a:ext cx="2267266" cy="47726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7F09DC-EC4F-CDD3-AE5E-83B7395E53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54497" y="1021715"/>
            <a:ext cx="5731510" cy="58362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B6D098-8C0D-4F99-EC89-17DB141472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4285" y="832894"/>
            <a:ext cx="5468844" cy="60341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7A0793-57A1-3482-741D-216BEB53F5A0}"/>
              </a:ext>
            </a:extLst>
          </p:cNvPr>
          <p:cNvSpPr/>
          <p:nvPr/>
        </p:nvSpPr>
        <p:spPr>
          <a:xfrm>
            <a:off x="4915427" y="5664609"/>
            <a:ext cx="5731510" cy="11430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2B5F66-409A-19B7-5F8B-98B1E44C7C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9382" y="7032035"/>
            <a:ext cx="5731510" cy="70542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C531996-2662-54F6-B534-4DB6DC5BE2A8}"/>
              </a:ext>
            </a:extLst>
          </p:cNvPr>
          <p:cNvSpPr/>
          <p:nvPr/>
        </p:nvSpPr>
        <p:spPr>
          <a:xfrm>
            <a:off x="4915427" y="2677252"/>
            <a:ext cx="5731510" cy="7964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8BA863-A0A1-61B2-C357-5CCF110B16D7}"/>
              </a:ext>
            </a:extLst>
          </p:cNvPr>
          <p:cNvSpPr/>
          <p:nvPr/>
        </p:nvSpPr>
        <p:spPr>
          <a:xfrm>
            <a:off x="633847" y="2677252"/>
            <a:ext cx="1787806" cy="32720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52AF59-6C28-AA04-E885-54D2A3328094}"/>
              </a:ext>
            </a:extLst>
          </p:cNvPr>
          <p:cNvSpPr/>
          <p:nvPr/>
        </p:nvSpPr>
        <p:spPr>
          <a:xfrm>
            <a:off x="584813" y="3825618"/>
            <a:ext cx="2248821" cy="834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71BC39-7745-7E5C-D3CC-49C83E386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01" y="-29497"/>
            <a:ext cx="1604649" cy="8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53B1319-5456-0D2C-6C4E-0E416C9A2BA4}"/>
              </a:ext>
            </a:extLst>
          </p:cNvPr>
          <p:cNvSpPr/>
          <p:nvPr/>
        </p:nvSpPr>
        <p:spPr>
          <a:xfrm>
            <a:off x="0" y="-29497"/>
            <a:ext cx="12192000" cy="8623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4382810" y="123836"/>
            <a:ext cx="3426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GIT WORKFLOW</a:t>
            </a:r>
          </a:p>
          <a:p>
            <a:pPr algn="ctr"/>
            <a:r>
              <a:rPr lang="en-IN" dirty="0">
                <a:latin typeface="Arial Black" panose="020B0A04020102020204" pitchFamily="34" charset="0"/>
              </a:rPr>
              <a:t>(Working with STASH)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49A4C6-51EC-9E5D-1BE5-4DEE9DA7A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63" y="1286438"/>
            <a:ext cx="2848373" cy="4867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E7A57-F1A6-1326-1363-E667AB634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03" y="7262069"/>
            <a:ext cx="2095792" cy="42106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2676" y="6439759"/>
            <a:ext cx="2791215" cy="4601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06126" y="6399105"/>
            <a:ext cx="2267266" cy="47726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7F09DC-EC4F-CDD3-AE5E-83B7395E5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54497" y="1021715"/>
            <a:ext cx="5731510" cy="58362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B6D098-8C0D-4F99-EC89-17DB14147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403" y="842158"/>
            <a:ext cx="5468844" cy="60341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7A0793-57A1-3482-741D-216BEB53F5A0}"/>
              </a:ext>
            </a:extLst>
          </p:cNvPr>
          <p:cNvSpPr/>
          <p:nvPr/>
        </p:nvSpPr>
        <p:spPr>
          <a:xfrm>
            <a:off x="198403" y="5687839"/>
            <a:ext cx="4957915" cy="1143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2B5F66-409A-19B7-5F8B-98B1E44C7C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601" y="7020287"/>
            <a:ext cx="5731510" cy="70542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D9E1B2-CD1D-3591-48F3-41CC26E5F40C}"/>
              </a:ext>
            </a:extLst>
          </p:cNvPr>
          <p:cNvSpPr txBox="1"/>
          <p:nvPr/>
        </p:nvSpPr>
        <p:spPr>
          <a:xfrm>
            <a:off x="6524755" y="1698172"/>
            <a:ext cx="50093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SENARIO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Suppose Developing team is working in animation.js.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Immediately they wanted to shift in base.html file which is present in main branch without commit of current branch.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Then we will use stash to store the current work in stack and move to different branch.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Once changes Is done again move to animation branch and can resume the work by using git stash pop command.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3904A7-5BE8-3EE3-C168-83F73C81F7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72" y="121764"/>
            <a:ext cx="1252987" cy="6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94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55A46C2-2105-7091-6F9F-1657584F5DAE}"/>
              </a:ext>
            </a:extLst>
          </p:cNvPr>
          <p:cNvSpPr/>
          <p:nvPr/>
        </p:nvSpPr>
        <p:spPr>
          <a:xfrm>
            <a:off x="0" y="-29497"/>
            <a:ext cx="12192000" cy="8623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4293779" y="82466"/>
            <a:ext cx="3604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GIT WORKFLOW</a:t>
            </a:r>
          </a:p>
          <a:p>
            <a:pPr algn="ctr"/>
            <a:r>
              <a:rPr lang="en-IN" dirty="0">
                <a:latin typeface="Arial Black" panose="020B0A04020102020204" pitchFamily="34" charset="0"/>
              </a:rPr>
              <a:t>(Working with STASH)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49A4C6-51EC-9E5D-1BE5-4DEE9DA7A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63" y="1286438"/>
            <a:ext cx="2848373" cy="4867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E7A57-F1A6-1326-1363-E667AB634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03" y="7262069"/>
            <a:ext cx="2095792" cy="42106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52676" y="6439759"/>
            <a:ext cx="2791215" cy="4601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06126" y="6399105"/>
            <a:ext cx="2267266" cy="47726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7F09DC-EC4F-CDD3-AE5E-83B7395E53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54497" y="1021715"/>
            <a:ext cx="5731510" cy="58362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B6D098-8C0D-4F99-EC89-17DB141472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687098" y="832894"/>
            <a:ext cx="5468844" cy="60341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B5F66-409A-19B7-5F8B-98B1E44C7C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743" y="916515"/>
            <a:ext cx="4800600" cy="59084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7A0793-57A1-3482-741D-216BEB53F5A0}"/>
              </a:ext>
            </a:extLst>
          </p:cNvPr>
          <p:cNvSpPr/>
          <p:nvPr/>
        </p:nvSpPr>
        <p:spPr>
          <a:xfrm>
            <a:off x="75085" y="2443842"/>
            <a:ext cx="4957915" cy="1289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9E1B2-CD1D-3591-48F3-41CC26E5F40C}"/>
              </a:ext>
            </a:extLst>
          </p:cNvPr>
          <p:cNvSpPr txBox="1"/>
          <p:nvPr/>
        </p:nvSpPr>
        <p:spPr>
          <a:xfrm>
            <a:off x="6524755" y="1698172"/>
            <a:ext cx="50093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SENARIO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Suppose Developing team is working in animation.js.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Immediately they wanted to shift in base.html file which is present in main branch without commit of current branch.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Then we will use stash to store the current work in stack and move to different branch.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Once changes Is done again move to animation branch and can resume the work by using git stash pop command.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4D389F-01C9-70AF-B48E-E604178133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5017" y="7163889"/>
            <a:ext cx="5731510" cy="7421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71B804-1B23-8AE8-ED0A-1B3517A45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01" y="-29497"/>
            <a:ext cx="1604649" cy="8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2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80A09D-DCBF-421D-ADA7-84D08E2DA5CA}"/>
              </a:ext>
            </a:extLst>
          </p:cNvPr>
          <p:cNvSpPr/>
          <p:nvPr/>
        </p:nvSpPr>
        <p:spPr>
          <a:xfrm>
            <a:off x="0" y="-29497"/>
            <a:ext cx="12192000" cy="8623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4170067" y="75040"/>
            <a:ext cx="3654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GIT WORKFLOW</a:t>
            </a:r>
          </a:p>
          <a:p>
            <a:pPr algn="ctr"/>
            <a:r>
              <a:rPr lang="en-IN" dirty="0">
                <a:latin typeface="Arial Black" panose="020B0A04020102020204" pitchFamily="34" charset="0"/>
              </a:rPr>
              <a:t>(Working with cherry-pick)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E7A57-F1A6-1326-1363-E667AB634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" y="1009953"/>
            <a:ext cx="2822343" cy="56703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52676" y="6439759"/>
            <a:ext cx="2791215" cy="4601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606126" y="6399105"/>
            <a:ext cx="2267266" cy="4772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B5F66-409A-19B7-5F8B-98B1E44C7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00600" y="1255417"/>
            <a:ext cx="4800600" cy="59084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4D389F-01C9-70AF-B48E-E604178133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4285" y="1009953"/>
            <a:ext cx="4478944" cy="5799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D1A2EE8-907E-5355-8DE3-BEF855ADB907}"/>
              </a:ext>
            </a:extLst>
          </p:cNvPr>
          <p:cNvSpPr/>
          <p:nvPr/>
        </p:nvSpPr>
        <p:spPr>
          <a:xfrm>
            <a:off x="4897457" y="1475014"/>
            <a:ext cx="4714630" cy="6912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301C00-08E4-F2C4-6CDE-1166D050DF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1487" y="7023393"/>
            <a:ext cx="4800600" cy="61456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E87980-B1C2-CF07-09C9-61C971DCB4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72" y="121764"/>
            <a:ext cx="1252987" cy="6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51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A38374A-8DBF-75DB-4E0B-4181638C4837}"/>
              </a:ext>
            </a:extLst>
          </p:cNvPr>
          <p:cNvSpPr/>
          <p:nvPr/>
        </p:nvSpPr>
        <p:spPr>
          <a:xfrm>
            <a:off x="0" y="-29497"/>
            <a:ext cx="12192000" cy="7964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5024285" y="213540"/>
            <a:ext cx="288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E7A57-F1A6-1326-1363-E667AB634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54" y="946444"/>
            <a:ext cx="2872137" cy="57703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2676" y="6439759"/>
            <a:ext cx="2791215" cy="4601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06126" y="6399105"/>
            <a:ext cx="2267266" cy="4772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B5F66-409A-19B7-5F8B-98B1E44C7C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800600" y="1255417"/>
            <a:ext cx="4800600" cy="5908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01C00-08E4-F2C4-6CDE-1166D050DF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4061" y="832895"/>
            <a:ext cx="4706413" cy="6025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3924B1-9325-FDC3-6C53-1939E04683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85775" y="1068140"/>
            <a:ext cx="5731510" cy="2550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3DFD48-2473-19FB-4D23-6D3153DAEC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33474" y="5157082"/>
            <a:ext cx="5731510" cy="126555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A3B94DE-DFBD-779E-8656-562235BA8008}"/>
              </a:ext>
            </a:extLst>
          </p:cNvPr>
          <p:cNvSpPr/>
          <p:nvPr/>
        </p:nvSpPr>
        <p:spPr>
          <a:xfrm>
            <a:off x="4592097" y="4076699"/>
            <a:ext cx="4923691" cy="126555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1AA81C-51A3-4A7C-C952-0EA4A1DDB849}"/>
              </a:ext>
            </a:extLst>
          </p:cNvPr>
          <p:cNvSpPr/>
          <p:nvPr/>
        </p:nvSpPr>
        <p:spPr>
          <a:xfrm>
            <a:off x="523107" y="5536125"/>
            <a:ext cx="2431108" cy="375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1EF3CA-270F-6F40-7061-F8E731F30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01" y="-29497"/>
            <a:ext cx="1604649" cy="8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20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69B23E-6691-B4AA-E467-7BBDF308DFDB}"/>
              </a:ext>
            </a:extLst>
          </p:cNvPr>
          <p:cNvSpPr/>
          <p:nvPr/>
        </p:nvSpPr>
        <p:spPr>
          <a:xfrm>
            <a:off x="0" y="-109883"/>
            <a:ext cx="12192000" cy="8236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5024285" y="213540"/>
            <a:ext cx="288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E7A57-F1A6-1326-1363-E667AB634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32864" y="1187743"/>
            <a:ext cx="2095792" cy="42106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15" y="1137508"/>
            <a:ext cx="3191818" cy="52615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606126" y="6399105"/>
            <a:ext cx="2267266" cy="47726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01C00-08E4-F2C4-6CDE-1166D050D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7821" y="7262069"/>
            <a:ext cx="4706413" cy="6025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3924B1-9325-FDC3-6C53-1939E0468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185" y="1187743"/>
            <a:ext cx="8164100" cy="36325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3DFD48-2473-19FB-4D23-6D3153DAE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2925" y="4842873"/>
            <a:ext cx="8114360" cy="1791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BE506C-2BCF-BC2F-6D55-33EB7B10CD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42163" y="1286438"/>
            <a:ext cx="7068536" cy="57729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5CA5D6-BCA0-E1E4-2B5F-B36C765D8143}"/>
              </a:ext>
            </a:extLst>
          </p:cNvPr>
          <p:cNvSpPr/>
          <p:nvPr/>
        </p:nvSpPr>
        <p:spPr>
          <a:xfrm>
            <a:off x="291402" y="1826274"/>
            <a:ext cx="1989573" cy="334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E6BFF3-6A3F-070A-2E22-D06D86CB87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72" y="121764"/>
            <a:ext cx="1252987" cy="6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93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F0A432-1209-8F62-943C-6EC66FAB5DC7}"/>
              </a:ext>
            </a:extLst>
          </p:cNvPr>
          <p:cNvSpPr/>
          <p:nvPr/>
        </p:nvSpPr>
        <p:spPr>
          <a:xfrm>
            <a:off x="0" y="-29497"/>
            <a:ext cx="12192000" cy="7964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5024285" y="213540"/>
            <a:ext cx="288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8B1CEC-D489-6581-9BF8-14B815B07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958" y="3272787"/>
            <a:ext cx="1726993" cy="9427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D590AF-3A0D-91E3-FE33-5C92B4B51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01" y="-29497"/>
            <a:ext cx="1604649" cy="825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66E297-390A-2467-1C57-07D7838D4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8" y="110104"/>
            <a:ext cx="1252987" cy="625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067B23-E46D-D28D-826A-ABC7DE330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213" y="825909"/>
            <a:ext cx="4761053" cy="59513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FC978C-1DB8-BAF2-2455-54E16930C962}"/>
              </a:ext>
            </a:extLst>
          </p:cNvPr>
          <p:cNvSpPr/>
          <p:nvPr/>
        </p:nvSpPr>
        <p:spPr>
          <a:xfrm>
            <a:off x="3804213" y="825909"/>
            <a:ext cx="4761053" cy="412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24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43837C6-17BB-8E3C-35F7-CB8AE7989945}"/>
              </a:ext>
            </a:extLst>
          </p:cNvPr>
          <p:cNvSpPr/>
          <p:nvPr/>
        </p:nvSpPr>
        <p:spPr>
          <a:xfrm>
            <a:off x="0" y="-29497"/>
            <a:ext cx="12192000" cy="7964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5024285" y="213540"/>
            <a:ext cx="288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4"/>
            <a:ext cx="1426866" cy="7789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E7A57-F1A6-1326-1363-E667AB634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38860" y="1153069"/>
            <a:ext cx="2095792" cy="42106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42" y="974537"/>
            <a:ext cx="3377047" cy="55669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06126" y="6399105"/>
            <a:ext cx="2267266" cy="47726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01C00-08E4-F2C4-6CDE-1166D050D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7821" y="7262069"/>
            <a:ext cx="4706413" cy="6025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3924B1-9325-FDC3-6C53-1939E04683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3087" y="7237518"/>
            <a:ext cx="8164100" cy="36325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3DFD48-2473-19FB-4D23-6D3153DAEC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3185" y="7059394"/>
            <a:ext cx="8114360" cy="1791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BE506C-2BCF-BC2F-6D55-33EB7B10CD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8937" y="974537"/>
            <a:ext cx="7068536" cy="5772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376C44-3FDF-467C-F4B9-DDBEDDF8D1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09511" y="1153069"/>
            <a:ext cx="8916644" cy="51346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B4BD04-10A5-0D22-E341-B168F3B668EF}"/>
              </a:ext>
            </a:extLst>
          </p:cNvPr>
          <p:cNvSpPr/>
          <p:nvPr/>
        </p:nvSpPr>
        <p:spPr>
          <a:xfrm>
            <a:off x="486954" y="1735840"/>
            <a:ext cx="2043611" cy="314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7DB9127-CD2D-EA8A-B850-0809DC357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01" y="-29497"/>
            <a:ext cx="1604649" cy="8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65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9C3C3E-4C35-21F7-2E4A-C405D0FDA6B4}"/>
              </a:ext>
            </a:extLst>
          </p:cNvPr>
          <p:cNvSpPr/>
          <p:nvPr/>
        </p:nvSpPr>
        <p:spPr>
          <a:xfrm>
            <a:off x="0" y="-29497"/>
            <a:ext cx="12192000" cy="93384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5024285" y="213540"/>
            <a:ext cx="288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E7A57-F1A6-1326-1363-E667AB634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30167" y="1323681"/>
            <a:ext cx="2095792" cy="42106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26" y="1178633"/>
            <a:ext cx="3064274" cy="50513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606126" y="6399105"/>
            <a:ext cx="2267266" cy="47726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BE506C-2BCF-BC2F-6D55-33EB7B10C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212" y="7023644"/>
            <a:ext cx="7068536" cy="5772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376C44-3FDF-467C-F4B9-DDBEDDF8D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7058" y="1286438"/>
            <a:ext cx="8327716" cy="4795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CBAD5-4567-46F0-F50A-A1E6E4FF12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2185" y="1286438"/>
            <a:ext cx="4620270" cy="581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B7758B-741A-44EA-184E-A1B76FCED9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2185" y="2091373"/>
            <a:ext cx="7097115" cy="45345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0421ED-F664-2828-A422-4C8F65AF13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72" y="121764"/>
            <a:ext cx="1252987" cy="6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6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3B39A2-4023-C8A9-5C60-8F141740B2CF}"/>
              </a:ext>
            </a:extLst>
          </p:cNvPr>
          <p:cNvSpPr/>
          <p:nvPr/>
        </p:nvSpPr>
        <p:spPr>
          <a:xfrm>
            <a:off x="0" y="-29497"/>
            <a:ext cx="12192000" cy="89534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5024285" y="213540"/>
            <a:ext cx="288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49A4C6-51EC-9E5D-1BE5-4DEE9DA7A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94082" y="2713304"/>
            <a:ext cx="2848373" cy="4867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E7A57-F1A6-1326-1363-E667AB634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03" y="7262069"/>
            <a:ext cx="2095792" cy="42106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746" y="1128391"/>
            <a:ext cx="3220832" cy="53094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06126" y="6399105"/>
            <a:ext cx="2267266" cy="4772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376C44-3FDF-467C-F4B9-DDBEDDF8D1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6578" y="7262069"/>
            <a:ext cx="8327716" cy="4795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CBAD5-4567-46F0-F50A-A1E6E4FF12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6922" y="1069440"/>
            <a:ext cx="7118704" cy="8953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B7758B-741A-44EA-184E-A1B76FCED9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922" y="2109927"/>
            <a:ext cx="7097115" cy="4534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4F30C4-D7C9-C17B-D0C4-E7653D60B5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02845" y="796413"/>
            <a:ext cx="5731510" cy="63366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473777-18E4-5B38-F7B4-E886BA4A3FBC}"/>
              </a:ext>
            </a:extLst>
          </p:cNvPr>
          <p:cNvSpPr/>
          <p:nvPr/>
        </p:nvSpPr>
        <p:spPr>
          <a:xfrm>
            <a:off x="404635" y="3451609"/>
            <a:ext cx="1871892" cy="286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BB07AF-524E-2343-D6B4-07F3D2D0558B}"/>
              </a:ext>
            </a:extLst>
          </p:cNvPr>
          <p:cNvSpPr/>
          <p:nvPr/>
        </p:nvSpPr>
        <p:spPr>
          <a:xfrm>
            <a:off x="487962" y="4419057"/>
            <a:ext cx="2074367" cy="286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488AD7-BB46-F2DB-7ABE-5FDA94A0873D}"/>
              </a:ext>
            </a:extLst>
          </p:cNvPr>
          <p:cNvSpPr/>
          <p:nvPr/>
        </p:nvSpPr>
        <p:spPr>
          <a:xfrm>
            <a:off x="487962" y="4751035"/>
            <a:ext cx="2235141" cy="286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7092FF-B445-3B13-F020-105E04D82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01" y="-29497"/>
            <a:ext cx="1604649" cy="8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32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67789A7-632D-4895-75D4-45C863BE5440}"/>
              </a:ext>
            </a:extLst>
          </p:cNvPr>
          <p:cNvSpPr/>
          <p:nvPr/>
        </p:nvSpPr>
        <p:spPr>
          <a:xfrm>
            <a:off x="0" y="-29497"/>
            <a:ext cx="12192000" cy="8635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5024285" y="213540"/>
            <a:ext cx="288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80" y="963407"/>
            <a:ext cx="3456946" cy="56986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30742" y="1606042"/>
            <a:ext cx="2267266" cy="4772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CBAD5-4567-46F0-F50A-A1E6E4FF1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785" y="7485480"/>
            <a:ext cx="7118704" cy="8953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B7758B-741A-44EA-184E-A1B76FCED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62" y="8904529"/>
            <a:ext cx="7097115" cy="4534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4F30C4-D7C9-C17B-D0C4-E7653D60B5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5205" y="825908"/>
            <a:ext cx="5456023" cy="60320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B08537-661B-0617-12CC-6A5A97F34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1864" y="-170606"/>
            <a:ext cx="5731510" cy="74326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5FC87E2-F054-F38D-DD88-48532C234ABF}"/>
              </a:ext>
            </a:extLst>
          </p:cNvPr>
          <p:cNvSpPr/>
          <p:nvPr/>
        </p:nvSpPr>
        <p:spPr>
          <a:xfrm>
            <a:off x="754380" y="4871232"/>
            <a:ext cx="2340512" cy="333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358948-5B37-636A-037B-1256E06B4945}"/>
              </a:ext>
            </a:extLst>
          </p:cNvPr>
          <p:cNvSpPr/>
          <p:nvPr/>
        </p:nvSpPr>
        <p:spPr>
          <a:xfrm>
            <a:off x="821471" y="5325395"/>
            <a:ext cx="2340512" cy="333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69D15F-81E2-1B65-D448-F3B803363C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72" y="121764"/>
            <a:ext cx="1252987" cy="6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8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EA109B-0248-F219-F196-672A5EF5365D}"/>
              </a:ext>
            </a:extLst>
          </p:cNvPr>
          <p:cNvSpPr/>
          <p:nvPr/>
        </p:nvSpPr>
        <p:spPr>
          <a:xfrm>
            <a:off x="0" y="-29497"/>
            <a:ext cx="12192000" cy="8623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5024285" y="213540"/>
            <a:ext cx="288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86" y="6966484"/>
            <a:ext cx="2791215" cy="4601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93" y="1042654"/>
            <a:ext cx="2620296" cy="55158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4F30C4-D7C9-C17B-D0C4-E7653D60B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505" y="7262069"/>
            <a:ext cx="5482703" cy="60615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B08537-661B-0617-12CC-6A5A97F34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6023" y="796413"/>
            <a:ext cx="4674233" cy="60615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40398E-3C3B-D4B0-4DEE-0A63EB0F99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1864" y="633939"/>
            <a:ext cx="5731510" cy="6628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1EE6CD-E1FD-EE5C-7A0D-FB37565EC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01" y="-29497"/>
            <a:ext cx="1604649" cy="8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1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07014D1-32BA-A194-3C43-EEB5F084A4BC}"/>
              </a:ext>
            </a:extLst>
          </p:cNvPr>
          <p:cNvSpPr/>
          <p:nvPr/>
        </p:nvSpPr>
        <p:spPr>
          <a:xfrm>
            <a:off x="0" y="-29497"/>
            <a:ext cx="12192000" cy="8623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5024285" y="213540"/>
            <a:ext cx="288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99" y="992412"/>
            <a:ext cx="2719765" cy="57252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B08537-661B-0617-12CC-6A5A97F34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834" y="7069892"/>
            <a:ext cx="4674233" cy="60615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40398E-3C3B-D4B0-4DEE-0A63EB0F9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129" y="796412"/>
            <a:ext cx="5241607" cy="60615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1AD193-1EF5-0815-487C-47D51E987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1436" y="213540"/>
            <a:ext cx="5731510" cy="75869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E0343DE-28F0-5890-4571-6FFCEEE3AD9F}"/>
              </a:ext>
            </a:extLst>
          </p:cNvPr>
          <p:cNvSpPr/>
          <p:nvPr/>
        </p:nvSpPr>
        <p:spPr>
          <a:xfrm>
            <a:off x="1037025" y="1028892"/>
            <a:ext cx="2340512" cy="799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1ED2EB-1E5D-EC08-DF18-6C59FAA7AB30}"/>
              </a:ext>
            </a:extLst>
          </p:cNvPr>
          <p:cNvSpPr/>
          <p:nvPr/>
        </p:nvSpPr>
        <p:spPr>
          <a:xfrm>
            <a:off x="1037025" y="1988317"/>
            <a:ext cx="1997577" cy="2926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3733A4-D92A-BDD1-3210-F0B024A27CE5}"/>
              </a:ext>
            </a:extLst>
          </p:cNvPr>
          <p:cNvSpPr/>
          <p:nvPr/>
        </p:nvSpPr>
        <p:spPr>
          <a:xfrm>
            <a:off x="1037025" y="2394595"/>
            <a:ext cx="2340512" cy="72789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4461C5-1347-C91C-3D14-3F9CF078C500}"/>
              </a:ext>
            </a:extLst>
          </p:cNvPr>
          <p:cNvSpPr/>
          <p:nvPr/>
        </p:nvSpPr>
        <p:spPr>
          <a:xfrm>
            <a:off x="4754924" y="793506"/>
            <a:ext cx="5474297" cy="492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073930-724A-E848-FB4A-6104F6D9D547}"/>
              </a:ext>
            </a:extLst>
          </p:cNvPr>
          <p:cNvSpPr/>
          <p:nvPr/>
        </p:nvSpPr>
        <p:spPr>
          <a:xfrm>
            <a:off x="4767329" y="1350493"/>
            <a:ext cx="5474297" cy="31310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1F6890-9758-5224-B04F-5F4B20838FE8}"/>
              </a:ext>
            </a:extLst>
          </p:cNvPr>
          <p:cNvSpPr/>
          <p:nvPr/>
        </p:nvSpPr>
        <p:spPr>
          <a:xfrm>
            <a:off x="4790710" y="4720672"/>
            <a:ext cx="5450915" cy="134091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A6D67D2-BCCB-2240-BE1C-0E3227FF5F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72" y="121764"/>
            <a:ext cx="1252987" cy="6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0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70726AC-D1E8-9621-110B-ECE7B52F87A9}"/>
              </a:ext>
            </a:extLst>
          </p:cNvPr>
          <p:cNvSpPr/>
          <p:nvPr/>
        </p:nvSpPr>
        <p:spPr>
          <a:xfrm>
            <a:off x="0" y="-29497"/>
            <a:ext cx="12192000" cy="8548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5024285" y="213540"/>
            <a:ext cx="288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02" y="929524"/>
            <a:ext cx="2748052" cy="57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40398E-3C3B-D4B0-4DEE-0A63EB0F9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654" y="7104615"/>
            <a:ext cx="5241607" cy="60615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1AD193-1EF5-0815-487C-47D51E987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9625" y="832894"/>
            <a:ext cx="4516041" cy="59780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BFE904-44F3-342C-F1DF-68B644609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7865" y="2210487"/>
            <a:ext cx="5731510" cy="20897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30F4D1-182F-3D6D-B6C6-750FC5019FB7}"/>
              </a:ext>
            </a:extLst>
          </p:cNvPr>
          <p:cNvSpPr/>
          <p:nvPr/>
        </p:nvSpPr>
        <p:spPr>
          <a:xfrm>
            <a:off x="666371" y="3065053"/>
            <a:ext cx="2448617" cy="602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E7B685-2F10-07AB-3F1C-DDBE49735D9D}"/>
              </a:ext>
            </a:extLst>
          </p:cNvPr>
          <p:cNvSpPr/>
          <p:nvPr/>
        </p:nvSpPr>
        <p:spPr>
          <a:xfrm>
            <a:off x="4255307" y="825329"/>
            <a:ext cx="4726041" cy="1877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A809E9-84F0-3ABD-BA7A-83DAAB10B19A}"/>
              </a:ext>
            </a:extLst>
          </p:cNvPr>
          <p:cNvSpPr/>
          <p:nvPr/>
        </p:nvSpPr>
        <p:spPr>
          <a:xfrm>
            <a:off x="676418" y="3764279"/>
            <a:ext cx="2338087" cy="35554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A874DD-5010-5F17-6E6E-14FB896D59D1}"/>
              </a:ext>
            </a:extLst>
          </p:cNvPr>
          <p:cNvSpPr/>
          <p:nvPr/>
        </p:nvSpPr>
        <p:spPr>
          <a:xfrm>
            <a:off x="4213943" y="2750318"/>
            <a:ext cx="4767405" cy="244770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3DA226-7F06-893A-B0EB-C30F89F61F4F}"/>
              </a:ext>
            </a:extLst>
          </p:cNvPr>
          <p:cNvSpPr/>
          <p:nvPr/>
        </p:nvSpPr>
        <p:spPr>
          <a:xfrm>
            <a:off x="721635" y="4252935"/>
            <a:ext cx="2338087" cy="60259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27B34F-B43D-219E-7255-D518A75439CA}"/>
              </a:ext>
            </a:extLst>
          </p:cNvPr>
          <p:cNvSpPr/>
          <p:nvPr/>
        </p:nvSpPr>
        <p:spPr>
          <a:xfrm>
            <a:off x="4280240" y="5245332"/>
            <a:ext cx="4701108" cy="156558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C353BE-9926-A799-65FA-A36ED7FA4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01" y="-29497"/>
            <a:ext cx="1604649" cy="8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3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57CA3CC-6206-4AB7-FCBD-A525243E25D6}"/>
              </a:ext>
            </a:extLst>
          </p:cNvPr>
          <p:cNvSpPr/>
          <p:nvPr/>
        </p:nvSpPr>
        <p:spPr>
          <a:xfrm>
            <a:off x="0" y="-29497"/>
            <a:ext cx="12192000" cy="8623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5024285" y="213540"/>
            <a:ext cx="288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57" y="1391051"/>
            <a:ext cx="2374161" cy="4997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1AD193-1EF5-0815-487C-47D51E987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690" y="7262069"/>
            <a:ext cx="4516041" cy="59780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BFE904-44F3-342C-F1DF-68B644609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080" y="2675522"/>
            <a:ext cx="5731510" cy="20897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BF3380-38B6-6431-491F-3B9345298F4B}"/>
              </a:ext>
            </a:extLst>
          </p:cNvPr>
          <p:cNvSpPr/>
          <p:nvPr/>
        </p:nvSpPr>
        <p:spPr>
          <a:xfrm>
            <a:off x="1315515" y="4963814"/>
            <a:ext cx="1820975" cy="3456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995CE3-DFD1-1CED-5464-580B31C7B8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72" y="121764"/>
            <a:ext cx="1252987" cy="6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95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6C3034D-FC69-ACD7-072B-EB92F4412ABF}"/>
              </a:ext>
            </a:extLst>
          </p:cNvPr>
          <p:cNvSpPr/>
          <p:nvPr/>
        </p:nvSpPr>
        <p:spPr>
          <a:xfrm>
            <a:off x="0" y="-13232"/>
            <a:ext cx="12192000" cy="846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5024285" y="213540"/>
            <a:ext cx="288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49A4C6-51EC-9E5D-1BE5-4DEE9DA7A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63" y="1286438"/>
            <a:ext cx="2848373" cy="4867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E7A57-F1A6-1326-1363-E667AB634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03" y="7262069"/>
            <a:ext cx="2095792" cy="42106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52676" y="6439759"/>
            <a:ext cx="2791215" cy="4601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06126" y="6399105"/>
            <a:ext cx="2267266" cy="47726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3674E3-CC1D-C858-F086-5FF463C015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39804" y="725907"/>
            <a:ext cx="5043559" cy="5989016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9A42738-5129-458F-FB79-8CB524DEDB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171942"/>
              </p:ext>
            </p:extLst>
          </p:nvPr>
        </p:nvGraphicFramePr>
        <p:xfrm>
          <a:off x="3723640" y="100995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CFE1DC-CA27-B61A-BE3A-74461394F102}"/>
              </a:ext>
            </a:extLst>
          </p:cNvPr>
          <p:cNvSpPr txBox="1"/>
          <p:nvPr/>
        </p:nvSpPr>
        <p:spPr>
          <a:xfrm>
            <a:off x="6647837" y="353568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82000">
                      <a:srgbClr val="FFC000"/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  <a:gs pos="28000">
                      <a:srgbClr val="C00000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Feature Branches</a:t>
            </a:r>
            <a:endParaRPr lang="en-IN" sz="2400" dirty="0">
              <a:gradFill>
                <a:gsLst>
                  <a:gs pos="82000">
                    <a:srgbClr val="FFC000"/>
                  </a:gs>
                  <a:gs pos="0">
                    <a:schemeClr val="tx1">
                      <a:lumMod val="95000"/>
                      <a:lumOff val="5000"/>
                    </a:schemeClr>
                  </a:gs>
                  <a:gs pos="28000">
                    <a:srgbClr val="C00000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592970-9B8C-B6FF-646F-5272AC592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01" y="-29497"/>
            <a:ext cx="1604649" cy="8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7C4CE0-EE21-5826-73C6-C6E9DAE3CCB0}"/>
              </a:ext>
            </a:extLst>
          </p:cNvPr>
          <p:cNvSpPr/>
          <p:nvPr/>
        </p:nvSpPr>
        <p:spPr>
          <a:xfrm>
            <a:off x="-16925" y="0"/>
            <a:ext cx="12192000" cy="7964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4454013" y="235973"/>
            <a:ext cx="351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SYSTEM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64A5EA-B35C-58CB-C5CC-7509492C6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656" y="582872"/>
            <a:ext cx="599766" cy="8712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4619" y="4680000"/>
            <a:ext cx="1024903" cy="559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608A9F-2901-159E-D89F-CE34AB8CA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94" y="1383746"/>
            <a:ext cx="3096305" cy="4232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FBA13-87C9-EA56-6D7F-0EB614DDD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755" y="1436492"/>
            <a:ext cx="2613296" cy="41800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9DB74A-BFC3-7851-8AF2-5856EF74B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947" y="1382851"/>
            <a:ext cx="1458894" cy="4232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9C18F0-CB4D-D391-82C5-0117DFF7C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1146" y="1382851"/>
            <a:ext cx="3229348" cy="42327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175324-F4A8-45E6-4C17-BF08D0DD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72" y="121764"/>
            <a:ext cx="1252987" cy="6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7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F0A432-1209-8F62-943C-6EC66FAB5DC7}"/>
              </a:ext>
            </a:extLst>
          </p:cNvPr>
          <p:cNvSpPr/>
          <p:nvPr/>
        </p:nvSpPr>
        <p:spPr>
          <a:xfrm>
            <a:off x="0" y="0"/>
            <a:ext cx="12192000" cy="796413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0100">
                <a:srgbClr val="C4D2EC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5024285" y="213540"/>
            <a:ext cx="288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39" y="870578"/>
            <a:ext cx="10766322" cy="58773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49A4C6-51EC-9E5D-1BE5-4DEE9DA7A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8860" y="1202990"/>
            <a:ext cx="2848373" cy="4867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E7A57-F1A6-1326-1363-E667AB634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03" y="7262069"/>
            <a:ext cx="2095792" cy="42106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2676" y="6439759"/>
            <a:ext cx="2791215" cy="4601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06126" y="6399105"/>
            <a:ext cx="2267266" cy="477269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7DC4BE1-1E08-0D69-7D38-B5BF5ECAEC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3461" y="6399105"/>
            <a:ext cx="5155353" cy="131943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9213D37-51A0-305F-76D4-7A855D5E9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29539" y="6911178"/>
            <a:ext cx="4603198" cy="15571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9439951-1AD0-4986-E036-E0F8C306DF4C}"/>
              </a:ext>
            </a:extLst>
          </p:cNvPr>
          <p:cNvGrpSpPr/>
          <p:nvPr/>
        </p:nvGrpSpPr>
        <p:grpSpPr>
          <a:xfrm>
            <a:off x="12682487" y="1172511"/>
            <a:ext cx="8202529" cy="2256489"/>
            <a:chOff x="4212773" y="2722303"/>
            <a:chExt cx="7838275" cy="200608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8BDF30-47B1-59B7-5374-5361603C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12773" y="2722303"/>
              <a:ext cx="7838275" cy="2006081"/>
            </a:xfrm>
            <a:prstGeom prst="rect">
              <a:avLst/>
            </a:prstGeom>
          </p:spPr>
        </p:pic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492DF7F0-0ED1-1223-421D-6807A94603CA}"/>
                </a:ext>
              </a:extLst>
            </p:cNvPr>
            <p:cNvSpPr/>
            <p:nvPr/>
          </p:nvSpPr>
          <p:spPr>
            <a:xfrm>
              <a:off x="9234435" y="2823587"/>
              <a:ext cx="166359" cy="934497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99E8C30-F69E-D7BB-D011-4AD13D06FA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3116" y="7292549"/>
            <a:ext cx="6430345" cy="22216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56B041-CFC3-B858-363E-8E0FD80AC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01" y="-29497"/>
            <a:ext cx="1604649" cy="8258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44BCF9-3459-2971-1E4D-7815308FE3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8" y="110104"/>
            <a:ext cx="1252987" cy="6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31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5553F589-1DD1-468B-D166-E52FE6ABCFE5}"/>
              </a:ext>
            </a:extLst>
          </p:cNvPr>
          <p:cNvSpPr/>
          <p:nvPr/>
        </p:nvSpPr>
        <p:spPr>
          <a:xfrm>
            <a:off x="401257" y="2029910"/>
            <a:ext cx="1253921" cy="1255371"/>
          </a:xfrm>
          <a:prstGeom prst="ellipse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Rebasing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852695-1F1B-80EF-DA4F-299F580C68DF}"/>
              </a:ext>
            </a:extLst>
          </p:cNvPr>
          <p:cNvSpPr/>
          <p:nvPr/>
        </p:nvSpPr>
        <p:spPr>
          <a:xfrm>
            <a:off x="349160" y="3402957"/>
            <a:ext cx="1741989" cy="1693762"/>
          </a:xfrm>
          <a:prstGeom prst="ellipse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Octopus Merging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EA7BE6-25DA-65B1-9D3A-A514F0A15434}"/>
              </a:ext>
            </a:extLst>
          </p:cNvPr>
          <p:cNvSpPr/>
          <p:nvPr/>
        </p:nvSpPr>
        <p:spPr>
          <a:xfrm>
            <a:off x="2881133" y="1714016"/>
            <a:ext cx="1741989" cy="1693762"/>
          </a:xfrm>
          <a:prstGeom prst="ellipse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System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9A9809-212D-F757-3FE1-065A242CE08B}"/>
              </a:ext>
            </a:extLst>
          </p:cNvPr>
          <p:cNvSpPr/>
          <p:nvPr/>
        </p:nvSpPr>
        <p:spPr>
          <a:xfrm>
            <a:off x="4710911" y="2443221"/>
            <a:ext cx="1099596" cy="1082234"/>
          </a:xfrm>
          <a:prstGeom prst="ellipse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Push/Pull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F4D30E-52A9-8063-3D57-6F5075A650C5}"/>
              </a:ext>
            </a:extLst>
          </p:cNvPr>
          <p:cNvSpPr/>
          <p:nvPr/>
        </p:nvSpPr>
        <p:spPr>
          <a:xfrm>
            <a:off x="1781537" y="2560897"/>
            <a:ext cx="1099596" cy="1082234"/>
          </a:xfrm>
          <a:prstGeom prst="ellipse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94867A-03DE-88FA-52EC-F758AD0CFB24}"/>
              </a:ext>
            </a:extLst>
          </p:cNvPr>
          <p:cNvSpPr/>
          <p:nvPr/>
        </p:nvSpPr>
        <p:spPr>
          <a:xfrm>
            <a:off x="1655178" y="1360987"/>
            <a:ext cx="1099596" cy="1082234"/>
          </a:xfrm>
          <a:prstGeom prst="ellipse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Stashing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463591-E3A4-FDB5-D62E-7155BDA5BD8C}"/>
              </a:ext>
            </a:extLst>
          </p:cNvPr>
          <p:cNvSpPr/>
          <p:nvPr/>
        </p:nvSpPr>
        <p:spPr>
          <a:xfrm>
            <a:off x="2349655" y="3708721"/>
            <a:ext cx="1099596" cy="1082234"/>
          </a:xfrm>
          <a:prstGeom prst="ellipse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Cloning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B259861-02C7-BDAA-E116-F7169F92DBD2}"/>
              </a:ext>
            </a:extLst>
          </p:cNvPr>
          <p:cNvSpPr/>
          <p:nvPr/>
        </p:nvSpPr>
        <p:spPr>
          <a:xfrm>
            <a:off x="3605043" y="3392348"/>
            <a:ext cx="1416933" cy="1359063"/>
          </a:xfrm>
          <a:prstGeom prst="ellipse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Fast-Forward Merge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ACDF48-4121-A6C8-80DC-18E71AA1F296}"/>
              </a:ext>
            </a:extLst>
          </p:cNvPr>
          <p:cNvSpPr/>
          <p:nvPr/>
        </p:nvSpPr>
        <p:spPr>
          <a:xfrm>
            <a:off x="3267417" y="4751411"/>
            <a:ext cx="1314689" cy="1336394"/>
          </a:xfrm>
          <a:prstGeom prst="ellipse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 Conflict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26C082-C96C-72BA-7B99-141D5A4761CD}"/>
              </a:ext>
            </a:extLst>
          </p:cNvPr>
          <p:cNvSpPr/>
          <p:nvPr/>
        </p:nvSpPr>
        <p:spPr>
          <a:xfrm>
            <a:off x="4646290" y="4555602"/>
            <a:ext cx="1099596" cy="1082234"/>
          </a:xfrm>
          <a:prstGeom prst="ellipse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Release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09B30D-7A3F-28B0-4CEF-2E5652002296}"/>
              </a:ext>
            </a:extLst>
          </p:cNvPr>
          <p:cNvSpPr/>
          <p:nvPr/>
        </p:nvSpPr>
        <p:spPr>
          <a:xfrm>
            <a:off x="551213" y="5277828"/>
            <a:ext cx="1099596" cy="1082234"/>
          </a:xfrm>
          <a:prstGeom prst="ellipse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EE3F4D-1E6D-E1B6-3563-4C5BA807B439}"/>
              </a:ext>
            </a:extLst>
          </p:cNvPr>
          <p:cNvSpPr/>
          <p:nvPr/>
        </p:nvSpPr>
        <p:spPr>
          <a:xfrm>
            <a:off x="1909315" y="4819896"/>
            <a:ext cx="1099596" cy="1082234"/>
          </a:xfrm>
          <a:prstGeom prst="ellipse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Cherry-Pick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B04AFD-DD88-152D-CC02-7CF36385FF0C}"/>
              </a:ext>
            </a:extLst>
          </p:cNvPr>
          <p:cNvSpPr/>
          <p:nvPr/>
        </p:nvSpPr>
        <p:spPr>
          <a:xfrm>
            <a:off x="1601621" y="5902130"/>
            <a:ext cx="857492" cy="883289"/>
          </a:xfrm>
          <a:prstGeom prst="ellipse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5B52459-1AC0-9559-BCAF-859044229D10}"/>
              </a:ext>
            </a:extLst>
          </p:cNvPr>
          <p:cNvSpPr/>
          <p:nvPr/>
        </p:nvSpPr>
        <p:spPr>
          <a:xfrm>
            <a:off x="2591759" y="5896116"/>
            <a:ext cx="857492" cy="883289"/>
          </a:xfrm>
          <a:prstGeom prst="ellipse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DFF652-1D10-E8D6-02C6-166057C21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01" y="-29497"/>
            <a:ext cx="1604649" cy="8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93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18F3CE0-DF19-ACB4-1149-E91BCB36BE2C}"/>
              </a:ext>
            </a:extLst>
          </p:cNvPr>
          <p:cNvSpPr/>
          <p:nvPr/>
        </p:nvSpPr>
        <p:spPr>
          <a:xfrm>
            <a:off x="0" y="-29497"/>
            <a:ext cx="12192000" cy="8623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5024285" y="213540"/>
            <a:ext cx="380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 (git </a:t>
            </a:r>
            <a:r>
              <a:rPr lang="en-IN" dirty="0" err="1">
                <a:latin typeface="Arial Black" panose="020B0A04020102020204" pitchFamily="34" charset="0"/>
              </a:rPr>
              <a:t>init</a:t>
            </a:r>
            <a:r>
              <a:rPr lang="en-IN" dirty="0">
                <a:latin typeface="Arial Black" panose="020B0A04020102020204" pitchFamily="34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0221" y="2605370"/>
            <a:ext cx="1508760" cy="8236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49A4C6-51EC-9E5D-1BE5-4DEE9DA7A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64" y="1286438"/>
            <a:ext cx="2822046" cy="48229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E7A57-F1A6-1326-1363-E667AB634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03" y="7262069"/>
            <a:ext cx="2095792" cy="42106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2676" y="6439759"/>
            <a:ext cx="2791215" cy="4601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06126" y="6399105"/>
            <a:ext cx="2267266" cy="477269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9439951-1AD0-4986-E036-E0F8C306DF4C}"/>
              </a:ext>
            </a:extLst>
          </p:cNvPr>
          <p:cNvGrpSpPr/>
          <p:nvPr/>
        </p:nvGrpSpPr>
        <p:grpSpPr>
          <a:xfrm>
            <a:off x="3803872" y="1286438"/>
            <a:ext cx="8202529" cy="2256489"/>
            <a:chOff x="4212773" y="2722303"/>
            <a:chExt cx="7838275" cy="200608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8BDF30-47B1-59B7-5374-5361603C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12773" y="2722303"/>
              <a:ext cx="7838275" cy="2006081"/>
            </a:xfrm>
            <a:prstGeom prst="rect">
              <a:avLst/>
            </a:prstGeom>
          </p:spPr>
        </p:pic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492DF7F0-0ED1-1223-421D-6807A94603CA}"/>
                </a:ext>
              </a:extLst>
            </p:cNvPr>
            <p:cNvSpPr/>
            <p:nvPr/>
          </p:nvSpPr>
          <p:spPr>
            <a:xfrm>
              <a:off x="9234435" y="2823587"/>
              <a:ext cx="166359" cy="934497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99E8C30-F69E-D7BB-D011-4AD13D06FA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6007" y="3720415"/>
            <a:ext cx="7728030" cy="26700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3FA328-0EF7-B94C-044D-CEF9E56277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6179" y="7077334"/>
            <a:ext cx="6897063" cy="54681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300BE3-CF07-8D57-D645-27EB814577A2}"/>
              </a:ext>
            </a:extLst>
          </p:cNvPr>
          <p:cNvSpPr/>
          <p:nvPr/>
        </p:nvSpPr>
        <p:spPr>
          <a:xfrm>
            <a:off x="487963" y="1400365"/>
            <a:ext cx="948951" cy="317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72FA51-592B-BEBE-35F4-D167CA3C56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01" y="-29497"/>
            <a:ext cx="1604649" cy="8258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A85053-1004-83C6-36EF-957D70820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8" y="110104"/>
            <a:ext cx="1252987" cy="6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6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255EA6-3A21-8642-B0DC-178D2F828139}"/>
              </a:ext>
            </a:extLst>
          </p:cNvPr>
          <p:cNvSpPr/>
          <p:nvPr/>
        </p:nvSpPr>
        <p:spPr>
          <a:xfrm>
            <a:off x="0" y="-29497"/>
            <a:ext cx="12192000" cy="8623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5014237" y="150082"/>
            <a:ext cx="288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 (Creating Files)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49A4C6-51EC-9E5D-1BE5-4DEE9DA7A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63" y="1286438"/>
            <a:ext cx="2848373" cy="4867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E7A57-F1A6-1326-1363-E667AB634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03" y="7262069"/>
            <a:ext cx="2095792" cy="42106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2676" y="6439759"/>
            <a:ext cx="2791215" cy="4601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06126" y="6399105"/>
            <a:ext cx="2267266" cy="477269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9439951-1AD0-4986-E036-E0F8C306DF4C}"/>
              </a:ext>
            </a:extLst>
          </p:cNvPr>
          <p:cNvGrpSpPr/>
          <p:nvPr/>
        </p:nvGrpSpPr>
        <p:grpSpPr>
          <a:xfrm>
            <a:off x="12719272" y="1172511"/>
            <a:ext cx="8202529" cy="2256489"/>
            <a:chOff x="4212773" y="2722303"/>
            <a:chExt cx="7838275" cy="200608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8BDF30-47B1-59B7-5374-5361603C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12773" y="2722303"/>
              <a:ext cx="7838275" cy="2006081"/>
            </a:xfrm>
            <a:prstGeom prst="rect">
              <a:avLst/>
            </a:prstGeom>
          </p:spPr>
        </p:pic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492DF7F0-0ED1-1223-421D-6807A94603CA}"/>
                </a:ext>
              </a:extLst>
            </p:cNvPr>
            <p:cNvSpPr/>
            <p:nvPr/>
          </p:nvSpPr>
          <p:spPr>
            <a:xfrm>
              <a:off x="9234435" y="2823587"/>
              <a:ext cx="166359" cy="934497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99E8C30-F69E-D7BB-D011-4AD13D06FA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6521" y="3720415"/>
            <a:ext cx="7728030" cy="26700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3FA328-0EF7-B94C-044D-CEF9E56277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0145" y="1286437"/>
            <a:ext cx="6140069" cy="4867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E1568-5AC4-0161-217F-9E99377E59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9444" y="7262069"/>
            <a:ext cx="6224028" cy="486795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E35A6E-0EF4-1D1F-D660-B9BDD8570EA0}"/>
              </a:ext>
            </a:extLst>
          </p:cNvPr>
          <p:cNvSpPr/>
          <p:nvPr/>
        </p:nvSpPr>
        <p:spPr>
          <a:xfrm>
            <a:off x="487963" y="1781619"/>
            <a:ext cx="2231481" cy="318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75631F-1E06-BE55-F9B0-2C45B634E8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72" y="121764"/>
            <a:ext cx="1252987" cy="6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28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66E7727-574F-53B5-9474-8EFE30D521B1}"/>
              </a:ext>
            </a:extLst>
          </p:cNvPr>
          <p:cNvSpPr/>
          <p:nvPr/>
        </p:nvSpPr>
        <p:spPr>
          <a:xfrm>
            <a:off x="0" y="-29497"/>
            <a:ext cx="12192000" cy="88200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5004188" y="97913"/>
            <a:ext cx="288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 (Creating Files)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49A4C6-51EC-9E5D-1BE5-4DEE9DA7A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63" y="1286438"/>
            <a:ext cx="2848373" cy="4867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E7A57-F1A6-1326-1363-E667AB634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03" y="7262069"/>
            <a:ext cx="2095792" cy="42106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52676" y="6439759"/>
            <a:ext cx="2791215" cy="4601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06126" y="6399105"/>
            <a:ext cx="2267266" cy="47726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3FA328-0EF7-B94C-044D-CEF9E56277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31665" y="1286437"/>
            <a:ext cx="6140069" cy="4867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E1568-5AC4-0161-217F-9E99377E59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7685" y="1286437"/>
            <a:ext cx="6224028" cy="4867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E24CE-570B-6AD2-A04C-F0F18C5D12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8686" y="7132939"/>
            <a:ext cx="7058670" cy="47736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374629-6358-1FCB-CDC8-F9A92D634D15}"/>
              </a:ext>
            </a:extLst>
          </p:cNvPr>
          <p:cNvSpPr/>
          <p:nvPr/>
        </p:nvSpPr>
        <p:spPr>
          <a:xfrm>
            <a:off x="487963" y="1781620"/>
            <a:ext cx="2235140" cy="3084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64029-C5FE-03E5-3825-DE5959A6D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01" y="-29497"/>
            <a:ext cx="1604649" cy="8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3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10B85A-B107-AAF3-3D75-395B5A02E186}"/>
              </a:ext>
            </a:extLst>
          </p:cNvPr>
          <p:cNvSpPr/>
          <p:nvPr/>
        </p:nvSpPr>
        <p:spPr>
          <a:xfrm>
            <a:off x="0" y="-29497"/>
            <a:ext cx="12192000" cy="8623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4108498" y="95493"/>
            <a:ext cx="4899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GIT WORKFLOW </a:t>
            </a:r>
          </a:p>
          <a:p>
            <a:pPr algn="ctr"/>
            <a:r>
              <a:rPr lang="en-IN" dirty="0">
                <a:latin typeface="Arial Black" panose="020B0A04020102020204" pitchFamily="34" charset="0"/>
              </a:rPr>
              <a:t>(Initial Commit for project setup)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49A4C6-51EC-9E5D-1BE5-4DEE9DA7A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63" y="1286438"/>
            <a:ext cx="2848373" cy="4867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E7A57-F1A6-1326-1363-E667AB634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03" y="7262069"/>
            <a:ext cx="2095792" cy="42106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2676" y="6439759"/>
            <a:ext cx="2791215" cy="4601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06126" y="6399105"/>
            <a:ext cx="2267266" cy="4772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E1568-5AC4-0161-217F-9E99377E59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26845" y="1286438"/>
            <a:ext cx="6224028" cy="4867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E24CE-570B-6AD2-A04C-F0F18C5D1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4170" y="1333566"/>
            <a:ext cx="7058670" cy="4773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0AA431-27C0-F2BD-927D-2816BD7C5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5480" y="7524098"/>
            <a:ext cx="6982799" cy="1733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A29748-8984-6975-59AE-42AEB75D66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03904" y="4717661"/>
            <a:ext cx="7392432" cy="10193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939B894-68E0-BE72-BE34-0BCC98D850E5}"/>
              </a:ext>
            </a:extLst>
          </p:cNvPr>
          <p:cNvSpPr/>
          <p:nvPr/>
        </p:nvSpPr>
        <p:spPr>
          <a:xfrm>
            <a:off x="559809" y="2184136"/>
            <a:ext cx="2535083" cy="9409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AAD7B7-E9A4-1278-1AA8-78939BAAA1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72" y="121764"/>
            <a:ext cx="1252987" cy="6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43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1EC2E91-CE64-71BC-86ED-6F9D194113AE}"/>
              </a:ext>
            </a:extLst>
          </p:cNvPr>
          <p:cNvSpPr/>
          <p:nvPr/>
        </p:nvSpPr>
        <p:spPr>
          <a:xfrm>
            <a:off x="0" y="9264"/>
            <a:ext cx="12192000" cy="8623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5024285" y="213540"/>
            <a:ext cx="288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49A4C6-51EC-9E5D-1BE5-4DEE9DA7A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63" y="1271967"/>
            <a:ext cx="2848373" cy="4867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E7A57-F1A6-1326-1363-E667AB634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03" y="7262069"/>
            <a:ext cx="2095792" cy="42106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52676" y="6439759"/>
            <a:ext cx="2791215" cy="4601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06126" y="6399105"/>
            <a:ext cx="2267266" cy="4772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E24CE-570B-6AD2-A04C-F0F18C5D1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62930" y="1333566"/>
            <a:ext cx="7058670" cy="4773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0AA431-27C0-F2BD-927D-2816BD7C5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8921" y="2099796"/>
            <a:ext cx="6982799" cy="1733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A29748-8984-6975-59AE-42AEB75D66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8921" y="3891308"/>
            <a:ext cx="7392432" cy="10193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379E67-F7CC-5F06-E46C-820DBA0619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601" y="7379292"/>
            <a:ext cx="7660315" cy="3739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65BFAB6-51A4-3410-1852-0E1FAD6FD6D6}"/>
              </a:ext>
            </a:extLst>
          </p:cNvPr>
          <p:cNvSpPr/>
          <p:nvPr/>
        </p:nvSpPr>
        <p:spPr>
          <a:xfrm>
            <a:off x="559809" y="3142609"/>
            <a:ext cx="1871892" cy="286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015137-AD58-EC35-1B60-97C21F5D5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01" y="-29497"/>
            <a:ext cx="1604649" cy="8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2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6B42C16-8926-A01B-1233-12CBCB034FCA}"/>
              </a:ext>
            </a:extLst>
          </p:cNvPr>
          <p:cNvSpPr/>
          <p:nvPr/>
        </p:nvSpPr>
        <p:spPr>
          <a:xfrm>
            <a:off x="0" y="-29497"/>
            <a:ext cx="12192000" cy="8623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44173-37C2-EEFE-F903-496C618EA3D5}"/>
              </a:ext>
            </a:extLst>
          </p:cNvPr>
          <p:cNvSpPr txBox="1"/>
          <p:nvPr/>
        </p:nvSpPr>
        <p:spPr>
          <a:xfrm>
            <a:off x="5024285" y="213540"/>
            <a:ext cx="288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GIT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3B29F-7CEE-4436-6D5C-313BC9E8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"/>
            <a:ext cx="1508760" cy="8236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49A4C6-51EC-9E5D-1BE5-4DEE9DA7A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63" y="1286438"/>
            <a:ext cx="2848373" cy="4867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E7A57-F1A6-1326-1363-E667AB634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03" y="7262069"/>
            <a:ext cx="2095792" cy="42106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312FE8-795F-87F7-0DEB-A271759E7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2676" y="6439759"/>
            <a:ext cx="2791215" cy="4601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B9A5AD-6380-1610-F0A4-41305308F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06126" y="6399105"/>
            <a:ext cx="2267266" cy="4772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0AA431-27C0-F2BD-927D-2816BD7C54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4241" y="1695208"/>
            <a:ext cx="6982799" cy="1733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A29748-8984-6975-59AE-42AEB75D6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0921" y="4455188"/>
            <a:ext cx="7392432" cy="10193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379E67-F7CC-5F06-E46C-820DBA0619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7057" y="1850420"/>
            <a:ext cx="7660315" cy="3739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6281C6-EDAA-85AB-0850-535D8954C8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704029"/>
            <a:ext cx="8516539" cy="25721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646168-C256-F579-757A-10F130D095C4}"/>
              </a:ext>
            </a:extLst>
          </p:cNvPr>
          <p:cNvSpPr/>
          <p:nvPr/>
        </p:nvSpPr>
        <p:spPr>
          <a:xfrm>
            <a:off x="559809" y="3142609"/>
            <a:ext cx="1871892" cy="286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69BF5C-1619-4D0E-C6DC-111B2BC95688}"/>
              </a:ext>
            </a:extLst>
          </p:cNvPr>
          <p:cNvSpPr/>
          <p:nvPr/>
        </p:nvSpPr>
        <p:spPr>
          <a:xfrm>
            <a:off x="572813" y="4305509"/>
            <a:ext cx="2200531" cy="286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6854F7-2619-3385-B235-24AD12EA04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72" y="121764"/>
            <a:ext cx="1252987" cy="6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3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278</Words>
  <Application>Microsoft Office PowerPoint</Application>
  <PresentationFormat>Widescreen</PresentationFormat>
  <Paragraphs>65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Arial Black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SUSHANT KUMAR</dc:creator>
  <cp:lastModifiedBy>SUSHANT KUMAR</cp:lastModifiedBy>
  <cp:revision>12</cp:revision>
  <dcterms:created xsi:type="dcterms:W3CDTF">2025-12-24T06:01:20Z</dcterms:created>
  <dcterms:modified xsi:type="dcterms:W3CDTF">2025-12-26T08:46:22Z</dcterms:modified>
</cp:coreProperties>
</file>